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F3EDB-A8DB-4178-8859-FA150D4B16CB}" type="datetimeFigureOut">
              <a:rPr lang="zh-CN" altLang="en-US" smtClean="0"/>
              <a:t>2022/8/12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84996-CA17-4DB3-B01C-20598653A1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58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84996-CA17-4DB3-B01C-20598653A1C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70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42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2041" y="4749580"/>
            <a:ext cx="5544079" cy="1534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-171400"/>
            <a:ext cx="8198275" cy="6192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82648" y="4327286"/>
            <a:ext cx="5177583" cy="1910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0" y="908720"/>
            <a:ext cx="671512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996952"/>
            <a:ext cx="7324725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4707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90405" y="3230696"/>
            <a:ext cx="304829" cy="304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8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1446" y="2633834"/>
            <a:ext cx="295303" cy="305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7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50112" y="3872990"/>
            <a:ext cx="295303" cy="314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2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8546" y="3520558"/>
            <a:ext cx="2371951" cy="2011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12273" y="3520558"/>
            <a:ext cx="1676560" cy="2011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1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161178"/>
            <a:ext cx="2848246" cy="1785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9726" y="3161178"/>
            <a:ext cx="2457684" cy="2023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4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2990" y="3348781"/>
            <a:ext cx="3924674" cy="1534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8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9671" y="4490987"/>
            <a:ext cx="4115192" cy="1533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全屏显示(4:3)</PresentationFormat>
  <Paragraphs>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等线</vt:lpstr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2022-08-12T01:51:55Z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