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3276"/>
            <a:ext cx="7200800" cy="629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0370" y="4012656"/>
            <a:ext cx="5793918" cy="200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5904656" cy="1320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852936"/>
            <a:ext cx="7343775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40000" cy="506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3844" y="3633289"/>
            <a:ext cx="1457464" cy="400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32235" y="4358478"/>
            <a:ext cx="5772701" cy="79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520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3414" y="3369920"/>
            <a:ext cx="876383" cy="381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3800" y="4504535"/>
            <a:ext cx="838280" cy="390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0768" y="5429390"/>
            <a:ext cx="857331" cy="371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8486" y="5629617"/>
            <a:ext cx="361984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247196"/>
            <a:ext cx="1600352" cy="191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4687" y="3247196"/>
            <a:ext cx="1686085" cy="191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0499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2325" y="5508680"/>
            <a:ext cx="3425870" cy="551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5479" y="5944235"/>
            <a:ext cx="239633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3255" y="5944235"/>
            <a:ext cx="257384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4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5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680" y="1340768"/>
            <a:ext cx="5987218" cy="25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051720" y="4149080"/>
            <a:ext cx="5987218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403648" y="5006763"/>
            <a:ext cx="5987218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5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8124" y="4067842"/>
            <a:ext cx="4334288" cy="1458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