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9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644528"/>
            <a:ext cx="5601234" cy="3022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4946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15432" y="2609648"/>
            <a:ext cx="3816424" cy="252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3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3888" y="1340768"/>
            <a:ext cx="2733936" cy="233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3476625" cy="14287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86100"/>
            <a:ext cx="5638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3699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7020" y="3708769"/>
            <a:ext cx="885909" cy="30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7340" y="3708769"/>
            <a:ext cx="885909" cy="30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5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7708" y="2157851"/>
            <a:ext cx="1305049" cy="295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2449" y="4466169"/>
            <a:ext cx="1047850" cy="305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60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9724" y="777469"/>
            <a:ext cx="857331" cy="39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0198" y="1559166"/>
            <a:ext cx="866857" cy="39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8974" y="4361837"/>
            <a:ext cx="666813" cy="31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9889" y="4581093"/>
            <a:ext cx="447717" cy="295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7552" y="5562981"/>
            <a:ext cx="552502" cy="343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48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8838" y="1183846"/>
            <a:ext cx="156859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1048" y="1506142"/>
            <a:ext cx="338487" cy="3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4071" y="1588782"/>
            <a:ext cx="239417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587" y="2886228"/>
            <a:ext cx="743020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5927" y="4654721"/>
            <a:ext cx="569649" cy="27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4876" y="4853057"/>
            <a:ext cx="388022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2439" y="5695984"/>
            <a:ext cx="487091" cy="30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60054"/>
            <a:ext cx="7392105" cy="1850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0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3331978"/>
            <a:ext cx="4277133" cy="25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