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1498" y="82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979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2813" y="2835375"/>
            <a:ext cx="6830077" cy="1097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04664"/>
            <a:ext cx="650701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53715" y="4455337"/>
            <a:ext cx="5143913" cy="1350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052736"/>
            <a:ext cx="3476625" cy="14287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6887" y="3090862"/>
            <a:ext cx="5610225" cy="676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04664"/>
            <a:ext cx="770609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298291" y="2633792"/>
            <a:ext cx="399323" cy="272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799323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54775" y="3556581"/>
            <a:ext cx="793154" cy="352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95997" y="4253427"/>
            <a:ext cx="793154" cy="361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81067" y="4950272"/>
            <a:ext cx="423015" cy="3704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02262" y="4950272"/>
            <a:ext cx="405389" cy="3704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66647" y="5664759"/>
            <a:ext cx="519956" cy="317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4483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3331" y="1937581"/>
            <a:ext cx="1476515" cy="3049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582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978734" y="2119435"/>
            <a:ext cx="295303" cy="305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16926" y="4408100"/>
            <a:ext cx="276251" cy="295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212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617190" y="1366138"/>
            <a:ext cx="276251" cy="295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78998" y="2119634"/>
            <a:ext cx="295303" cy="305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825838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574072" y="2426148"/>
            <a:ext cx="3778643" cy="373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56018" y="4577034"/>
            <a:ext cx="3032020" cy="1057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46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2813" y="3531827"/>
            <a:ext cx="6439514" cy="1803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86181</cp:lastModifiedBy>
  <cp:revision>6</cp:revision>
  <dcterms:created xsi:type="dcterms:W3CDTF">2022-08-10T03:44:00Z</dcterms:created>
  <dcterms:modified xsi:type="dcterms:W3CDTF">2022-08-12T01:26:48Z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