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498" y="8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706607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40878" y="5238999"/>
            <a:ext cx="5188541" cy="880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52736"/>
            <a:ext cx="3476625" cy="14287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887" y="3095625"/>
            <a:ext cx="5610225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73766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251779" y="2445485"/>
            <a:ext cx="252123" cy="268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52339" y="5276672"/>
            <a:ext cx="235857" cy="252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60648"/>
            <a:ext cx="77286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89525" y="1156648"/>
            <a:ext cx="247110" cy="273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65140" y="3725181"/>
            <a:ext cx="247110" cy="273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640000" cy="5097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8333" y="3011117"/>
            <a:ext cx="7792194" cy="1829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3924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37473" y="3202418"/>
            <a:ext cx="6658610" cy="1105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76672"/>
            <a:ext cx="8640000" cy="5364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3955" y="2878017"/>
            <a:ext cx="3569549" cy="2420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4247480" y="4841896"/>
            <a:ext cx="3569549" cy="608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4"/>
            <a:ext cx="8640000" cy="5059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8333" y="2357852"/>
            <a:ext cx="3753208" cy="2410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640000" cy="3923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65963" y="2939831"/>
            <a:ext cx="5296405" cy="1078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86181</cp:lastModifiedBy>
  <cp:revision>6</cp:revision>
  <dcterms:created xsi:type="dcterms:W3CDTF">2022-08-10T03:44:00Z</dcterms:created>
  <dcterms:modified xsi:type="dcterms:W3CDTF">2022-08-12T01:25:07Z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