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94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33" y="2393819"/>
            <a:ext cx="4581962" cy="1964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141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2720" y="3832297"/>
            <a:ext cx="4273336" cy="38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51520" y="4437112"/>
            <a:ext cx="4273336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7544" y="5708229"/>
            <a:ext cx="5112568" cy="388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3062287"/>
            <a:ext cx="53816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539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04860" y="3810216"/>
            <a:ext cx="257199" cy="29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9811" y="4563612"/>
            <a:ext cx="257199" cy="29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6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5845" y="2082184"/>
            <a:ext cx="276251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0057" y="4363346"/>
            <a:ext cx="276251" cy="29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9296" y="4363346"/>
            <a:ext cx="1066901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3549387"/>
            <a:ext cx="885909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970" y="3549387"/>
            <a:ext cx="638235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507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7033" y="2377995"/>
            <a:ext cx="347043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9841" y="5079754"/>
            <a:ext cx="272007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937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9658" y="577762"/>
            <a:ext cx="315040" cy="28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1910" y="4236850"/>
            <a:ext cx="315040" cy="271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67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799" y="3207660"/>
            <a:ext cx="4172348" cy="197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20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6325" y="2490568"/>
            <a:ext cx="5039206" cy="1593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