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1498" y="8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32656"/>
            <a:ext cx="8640000" cy="3805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16632"/>
            <a:ext cx="8640000" cy="5552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70836" y="440979"/>
            <a:ext cx="2067122" cy="260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9800" y="3980177"/>
            <a:ext cx="847805" cy="391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70792" y="4762426"/>
            <a:ext cx="3657949" cy="400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52736"/>
            <a:ext cx="3476625" cy="14287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2" y="3100387"/>
            <a:ext cx="5286375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2251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61042" y="3623703"/>
            <a:ext cx="816168" cy="380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60304" y="5065971"/>
            <a:ext cx="1169840" cy="371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79141" y="5211105"/>
            <a:ext cx="262987" cy="199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20830" y="5818853"/>
            <a:ext cx="852442" cy="290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61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9737" y="1328252"/>
            <a:ext cx="638235" cy="295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712670" y="1328252"/>
            <a:ext cx="819228" cy="30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30575" y="2092104"/>
            <a:ext cx="638235" cy="286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3508" y="2082556"/>
            <a:ext cx="990694" cy="315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3254" y="3581617"/>
            <a:ext cx="257199" cy="305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3805" y="4345469"/>
            <a:ext cx="1066901" cy="295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70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64908" y="2226795"/>
            <a:ext cx="295303" cy="30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417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0538" y="2351248"/>
            <a:ext cx="342932" cy="295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48234" y="4611611"/>
            <a:ext cx="285777" cy="305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2542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27584" y="4434026"/>
            <a:ext cx="2310285" cy="1443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5852" y="4434027"/>
            <a:ext cx="2448158" cy="1096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0908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2139" y="4928930"/>
            <a:ext cx="5816150" cy="10984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387424"/>
            <a:ext cx="863376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7544" y="2230757"/>
            <a:ext cx="7848871" cy="3141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86181</cp:lastModifiedBy>
  <cp:revision>6</cp:revision>
  <dcterms:created xsi:type="dcterms:W3CDTF">2022-08-10T03:44:00Z</dcterms:created>
  <dcterms:modified xsi:type="dcterms:W3CDTF">2022-08-12T01:20:41Z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