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8640000" cy="5015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332656"/>
            <a:ext cx="76560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2981" y="771834"/>
            <a:ext cx="2236882" cy="1937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14768" y="771834"/>
            <a:ext cx="2262205" cy="2111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2981" y="3634943"/>
            <a:ext cx="101292" cy="270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16061" y="3508257"/>
            <a:ext cx="2135589" cy="2195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2981" y="3905207"/>
            <a:ext cx="2203117" cy="1798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2736"/>
            <a:ext cx="3476625" cy="1428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37" y="3062287"/>
            <a:ext cx="5038725" cy="73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8640000" cy="4558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967065" y="3241168"/>
            <a:ext cx="171466" cy="286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71453" y="3994520"/>
            <a:ext cx="266725" cy="295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2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55206" y="1624262"/>
            <a:ext cx="180992" cy="296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69120" y="2378591"/>
            <a:ext cx="257199" cy="305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36154" y="3629439"/>
            <a:ext cx="257199" cy="296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640000" cy="5373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18686" y="2510179"/>
            <a:ext cx="1105005" cy="1543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90549" y="3529592"/>
            <a:ext cx="3095920" cy="1514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90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21446" y="2148417"/>
            <a:ext cx="1124057" cy="1574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73766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91789" y="503503"/>
            <a:ext cx="2692031" cy="2635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42069" y="3489266"/>
            <a:ext cx="1756733" cy="2546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74279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4903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9116" y="2422720"/>
            <a:ext cx="3591267" cy="3094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2022-08-12T01:17:35Z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