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7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4510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9934" y="1540366"/>
            <a:ext cx="7442001" cy="1645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1332"/>
            <a:ext cx="8640000" cy="5015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2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89874"/>
            <a:ext cx="7792194" cy="3052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9212" y="2905125"/>
            <a:ext cx="650557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3971925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77286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60458" y="3365730"/>
            <a:ext cx="102252" cy="11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0458" y="3527864"/>
            <a:ext cx="102252" cy="11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0458" y="3681464"/>
            <a:ext cx="102252" cy="11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60458" y="3843597"/>
            <a:ext cx="102252" cy="11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8523" y="4406797"/>
            <a:ext cx="2709699" cy="51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35677" y="4014264"/>
            <a:ext cx="153379" cy="85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63493" y="4091064"/>
            <a:ext cx="161900" cy="93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99831" y="4167864"/>
            <a:ext cx="170421" cy="93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436168" y="4253197"/>
            <a:ext cx="161900" cy="85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72505" y="4329997"/>
            <a:ext cx="161900" cy="85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717363" y="4406797"/>
            <a:ext cx="161900" cy="93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853700" y="4492130"/>
            <a:ext cx="161900" cy="93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160458" y="4005730"/>
            <a:ext cx="102252" cy="110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160458" y="4167864"/>
            <a:ext cx="102252" cy="11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160458" y="4321464"/>
            <a:ext cx="102252" cy="11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518343" y="4423864"/>
            <a:ext cx="161900" cy="85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654680" y="4338530"/>
            <a:ext cx="161900" cy="93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791017" y="4261730"/>
            <a:ext cx="170421" cy="85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6927354" y="4184930"/>
            <a:ext cx="170421" cy="93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7072212" y="4108130"/>
            <a:ext cx="161900" cy="85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7208549" y="4022797"/>
            <a:ext cx="161900" cy="93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5964474" y="4483597"/>
            <a:ext cx="604995" cy="435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5001593" y="5294264"/>
            <a:ext cx="161900" cy="93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5137930" y="5217464"/>
            <a:ext cx="170421" cy="85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5274267" y="5140664"/>
            <a:ext cx="170421" cy="85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5410604" y="5055330"/>
            <a:ext cx="170421" cy="93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5546941" y="4978530"/>
            <a:ext cx="170421" cy="93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5691800" y="4901730"/>
            <a:ext cx="161900" cy="85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5828137" y="4816397"/>
            <a:ext cx="170421" cy="93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6160458" y="4952930"/>
            <a:ext cx="102252" cy="12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6160458" y="5115064"/>
            <a:ext cx="102252" cy="11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6160458" y="5277197"/>
            <a:ext cx="102252" cy="119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6543906" y="4884664"/>
            <a:ext cx="161900" cy="93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6680243" y="4969997"/>
            <a:ext cx="170421" cy="85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6816580" y="5046797"/>
            <a:ext cx="170421" cy="93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6952917" y="5123597"/>
            <a:ext cx="170421" cy="93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7089255" y="5208930"/>
            <a:ext cx="170421" cy="85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7225592" y="5285730"/>
            <a:ext cx="170421" cy="93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42"/>
          <p:cNvSpPr/>
          <p:nvPr/>
        </p:nvSpPr>
        <p:spPr bwMode="white">
          <a:xfrm>
            <a:off x="1993657" y="5720930"/>
            <a:ext cx="161900" cy="25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4" name="Rectangle 43"/>
          <p:cNvSpPr/>
          <p:nvPr/>
        </p:nvSpPr>
        <p:spPr bwMode="white">
          <a:xfrm>
            <a:off x="5887784" y="5712397"/>
            <a:ext cx="238589" cy="273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455" y="1052736"/>
            <a:ext cx="8640000" cy="3341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7" name="Rectangle 36"/>
          <p:cNvSpPr/>
          <p:nvPr/>
        </p:nvSpPr>
        <p:spPr bwMode="white">
          <a:xfrm>
            <a:off x="551180" y="1268730"/>
            <a:ext cx="2999105" cy="237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36"/>
          <p:cNvSpPr/>
          <p:nvPr/>
        </p:nvSpPr>
        <p:spPr bwMode="white">
          <a:xfrm>
            <a:off x="4572000" y="2421255"/>
            <a:ext cx="3632200" cy="221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6"/>
          <p:cNvSpPr/>
          <p:nvPr/>
        </p:nvSpPr>
        <p:spPr bwMode="white">
          <a:xfrm>
            <a:off x="6228080" y="1484630"/>
            <a:ext cx="276225" cy="203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6"/>
          <p:cNvSpPr/>
          <p:nvPr/>
        </p:nvSpPr>
        <p:spPr bwMode="white">
          <a:xfrm>
            <a:off x="1419860" y="3850005"/>
            <a:ext cx="656590" cy="37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6"/>
          <p:cNvSpPr/>
          <p:nvPr/>
        </p:nvSpPr>
        <p:spPr bwMode="white">
          <a:xfrm>
            <a:off x="5723890" y="3933190"/>
            <a:ext cx="808355" cy="392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4664"/>
            <a:ext cx="8640000" cy="5229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62091" y="1645154"/>
            <a:ext cx="276251" cy="305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92696"/>
            <a:ext cx="8640000" cy="3868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3272" y="1016664"/>
            <a:ext cx="304829" cy="295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2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59814" y="1394769"/>
            <a:ext cx="295303" cy="314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5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35801" y="4019434"/>
            <a:ext cx="1095479" cy="1021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0200" y="1299397"/>
            <a:ext cx="438191" cy="372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60211" y="1337553"/>
            <a:ext cx="257199" cy="305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36374" y="2816101"/>
            <a:ext cx="438191" cy="372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25746" y="3607840"/>
            <a:ext cx="257199" cy="295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45547" y="3579223"/>
            <a:ext cx="447717" cy="362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07929" y="3607840"/>
            <a:ext cx="257199" cy="295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2022-08-12T06:22:00Z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