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62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805" y="3649980"/>
            <a:ext cx="2863215" cy="170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885" y="3545840"/>
            <a:ext cx="2797810" cy="174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3450" y="3617595"/>
            <a:ext cx="4524375" cy="173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414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125" y="3717290"/>
            <a:ext cx="2197100" cy="184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330" y="3860800"/>
            <a:ext cx="3155315" cy="224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6315" y="3901440"/>
            <a:ext cx="2882265" cy="246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61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667375" y="1700530"/>
            <a:ext cx="2213610" cy="148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08120" y="2957195"/>
            <a:ext cx="1084580" cy="9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156325" y="3243580"/>
            <a:ext cx="108077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9912985" y="2519680"/>
            <a:ext cx="505460" cy="28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10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5115" y="1052830"/>
            <a:ext cx="1765935" cy="151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1825" y="1957683"/>
            <a:ext cx="352264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3145" y="2672080"/>
            <a:ext cx="109474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3550" y="2600325"/>
            <a:ext cx="153098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1903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475659" y="1880289"/>
            <a:ext cx="314181" cy="21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4165" y="1124585"/>
            <a:ext cx="1823085" cy="1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3620" y="2559685"/>
            <a:ext cx="106616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3550" y="2519045"/>
            <a:ext cx="15043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695"/>
            <a:ext cx="11520000" cy="3348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925" y="2420620"/>
            <a:ext cx="5208905" cy="316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695"/>
            <a:ext cx="11520000" cy="253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132965"/>
            <a:ext cx="5334000" cy="352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860" y="982845"/>
            <a:ext cx="11520000" cy="3111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060575"/>
            <a:ext cx="6471920" cy="301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792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988935"/>
            <a:ext cx="11520000" cy="2035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963410" y="3915410"/>
            <a:ext cx="68707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927850" y="4506595"/>
            <a:ext cx="666750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75460" y="5589270"/>
            <a:ext cx="3804920" cy="88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695"/>
            <a:ext cx="11520000" cy="298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925" y="2564765"/>
            <a:ext cx="6597650" cy="283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640" y="2276475"/>
            <a:ext cx="58388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45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541905"/>
            <a:ext cx="7193915" cy="351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87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575" y="2028825"/>
            <a:ext cx="90424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8685" y="1990090"/>
            <a:ext cx="57531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0345" y="2900680"/>
            <a:ext cx="91376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7080" y="3472815"/>
            <a:ext cx="68072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370" y="3701415"/>
            <a:ext cx="119951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8160" y="4364990"/>
            <a:ext cx="87439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299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5755" y="483870"/>
            <a:ext cx="71183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4425" y="765175"/>
            <a:ext cx="89916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9725" y="1251585"/>
            <a:ext cx="69151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905" y="1251585"/>
            <a:ext cx="85979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5285" y="2252980"/>
            <a:ext cx="40640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4190" y="2252345"/>
            <a:ext cx="46164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1185" y="2252980"/>
            <a:ext cx="37782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6230" y="3232150"/>
            <a:ext cx="43815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16725" y="3232150"/>
            <a:ext cx="64770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717155"/>
            <a:ext cx="11520000" cy="203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453005" y="4293235"/>
            <a:ext cx="60007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439285" y="4293235"/>
            <a:ext cx="73342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6959600" y="5229225"/>
            <a:ext cx="50482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9786620" y="5229225"/>
            <a:ext cx="42227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332605"/>
            <a:ext cx="11520000" cy="2065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7610" y="1259205"/>
            <a:ext cx="47879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5045" y="1341120"/>
            <a:ext cx="665480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2781165"/>
            <a:ext cx="11520000" cy="208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29740" y="3645535"/>
            <a:ext cx="70294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814195" y="4267200"/>
            <a:ext cx="58039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5013190"/>
            <a:ext cx="11520000" cy="1067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655820" y="5589270"/>
            <a:ext cx="53911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94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1140" y="1763151"/>
            <a:ext cx="257057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3057" y="2239794"/>
            <a:ext cx="295140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41140" y="2764101"/>
            <a:ext cx="257057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3057" y="3231211"/>
            <a:ext cx="295140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1140" y="3745986"/>
            <a:ext cx="257057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95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5950" y="1557020"/>
            <a:ext cx="45402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3925" y="3068955"/>
            <a:ext cx="60706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90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5380" y="1097280"/>
            <a:ext cx="47752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040" y="2969895"/>
            <a:ext cx="45720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098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8780" y="1698625"/>
            <a:ext cx="575945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2260" y="1628775"/>
            <a:ext cx="53403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2022-08-10T03:44:00Z</dcterms:created>
  <dcterms:modified xsi:type="dcterms:W3CDTF">2022-08-11T14:20:57Z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C7718D8EB288430D948BAB7ED33A9151</vt:lpwstr>
  </property>
</Properties>
</file>