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3" r:id="rId6"/>
    <p:sldId id="264" r:id="rId7"/>
    <p:sldId id="267" r:id="rId8"/>
    <p:sldId id="268" r:id="rId9"/>
    <p:sldId id="269" r:id="rId10"/>
    <p:sldId id="270" r:id="rId11"/>
    <p:sldId id="272" r:id="rId12"/>
    <p:sldId id="273" r:id="rId13"/>
    <p:sldId id="275" r:id="rId14"/>
    <p:sldId id="276" r:id="rId15"/>
    <p:sldId id="278" r:id="rId16"/>
    <p:sldId id="279" r:id="rId17"/>
    <p:sldId id="280" r:id="rId18"/>
    <p:sldId id="281" r:id="rId19"/>
    <p:sldId id="283" r:id="rId20"/>
    <p:sldId id="285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784"/>
        <p:guide pos="34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7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 rot="19140000">
            <a:off x="1860550" y="1716405"/>
            <a:ext cx="144780" cy="154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</a:t>
            </a:r>
            <a:endParaRPr lang="en-US"/>
          </a:p>
        </p:txBody>
      </p:sp>
      <p:sp useBgFill="1">
        <p:nvSpPr>
          <p:cNvPr id="10" name="Rectangle 3"/>
          <p:cNvSpPr/>
          <p:nvPr/>
        </p:nvSpPr>
        <p:spPr bwMode="white">
          <a:xfrm rot="2880000">
            <a:off x="1870710" y="1666875"/>
            <a:ext cx="165100" cy="1532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a</a:t>
            </a:r>
            <a:endParaRPr lang="en-US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4727575" y="1700530"/>
            <a:ext cx="159385" cy="159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7036435" y="2348865"/>
            <a:ext cx="1590675" cy="21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7679690" y="1765935"/>
            <a:ext cx="171450" cy="144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10642600" y="1527175"/>
            <a:ext cx="95885" cy="175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764405"/>
            <a:ext cx="11520000" cy="590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772150"/>
            <a:ext cx="11520000" cy="4280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946150" y="3056255"/>
            <a:ext cx="8911590" cy="123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695325" y="2984500"/>
            <a:ext cx="911225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 rot="1020000">
            <a:off x="3719195" y="3056255"/>
            <a:ext cx="911225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205"/>
            <a:ext cx="11520000" cy="414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3620" y="2825115"/>
            <a:ext cx="831850" cy="2169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56420" y="3343910"/>
            <a:ext cx="511810" cy="1183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8385" y="3891915"/>
            <a:ext cx="1837690" cy="1054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9672320" y="3606800"/>
            <a:ext cx="640080" cy="56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 rot="2700000">
            <a:off x="9484995" y="4204970"/>
            <a:ext cx="588010" cy="32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548505"/>
            <a:ext cx="11520000" cy="2135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220"/>
          <a:stretch>
            <a:fillRect/>
          </a:stretch>
        </p:blipFill>
        <p:spPr>
          <a:xfrm>
            <a:off x="2423160" y="2492375"/>
            <a:ext cx="8499565" cy="3033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151376" y="3037168"/>
            <a:ext cx="1304330" cy="934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050772" y="4180525"/>
            <a:ext cx="1009190" cy="953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00" y="1052060"/>
            <a:ext cx="11520000" cy="2884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03758" y="2074008"/>
            <a:ext cx="923504" cy="1403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052695"/>
            <a:ext cx="11520000" cy="3361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7494" y="1737683"/>
            <a:ext cx="1713719" cy="285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52035" y="2166620"/>
            <a:ext cx="732790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4290" y="2349500"/>
            <a:ext cx="423545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13320" y="2212340"/>
            <a:ext cx="498475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48115" y="2212975"/>
            <a:ext cx="419100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1125" y="3190875"/>
            <a:ext cx="393700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84290" y="3357245"/>
            <a:ext cx="423545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36330" y="3303270"/>
            <a:ext cx="744855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060"/>
            <a:ext cx="11520000" cy="3694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19980" y="2320925"/>
            <a:ext cx="6103620" cy="188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836160"/>
            <a:ext cx="11520000" cy="665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745"/>
          <a:stretch>
            <a:fillRect/>
          </a:stretch>
        </p:blipFill>
        <p:spPr>
          <a:xfrm>
            <a:off x="911225" y="1772285"/>
            <a:ext cx="10167075" cy="4026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5138308" y="2774065"/>
            <a:ext cx="695008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692015"/>
            <a:ext cx="11520000" cy="1803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2495415"/>
            <a:ext cx="11520000" cy="3383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063750" y="4393565"/>
            <a:ext cx="1659255" cy="1139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3295" y="2277110"/>
            <a:ext cx="5019675" cy="1533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764405"/>
            <a:ext cx="11520000" cy="1391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7190" y="1202690"/>
            <a:ext cx="1209040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0820" y="1774825"/>
            <a:ext cx="76200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30"/>
          <a:stretch>
            <a:fillRect/>
          </a:stretch>
        </p:blipFill>
        <p:spPr>
          <a:xfrm>
            <a:off x="695325" y="2205990"/>
            <a:ext cx="11401515" cy="3002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578100" y="2296795"/>
            <a:ext cx="359410" cy="34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214745" y="2288540"/>
            <a:ext cx="513715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918970" y="2789555"/>
            <a:ext cx="659765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186170" y="2801620"/>
            <a:ext cx="54991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3032125" y="3296920"/>
            <a:ext cx="37592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6760845" y="3296920"/>
            <a:ext cx="421640" cy="36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3031490" y="3865880"/>
            <a:ext cx="377190" cy="28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6487160" y="3778885"/>
            <a:ext cx="554990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6106795" y="4298950"/>
            <a:ext cx="291465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1"/>
          <p:cNvSpPr/>
          <p:nvPr/>
        </p:nvSpPr>
        <p:spPr bwMode="white">
          <a:xfrm>
            <a:off x="7574915" y="4268470"/>
            <a:ext cx="299085" cy="3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2"/>
          <p:cNvSpPr/>
          <p:nvPr/>
        </p:nvSpPr>
        <p:spPr bwMode="white">
          <a:xfrm>
            <a:off x="4074160" y="4740275"/>
            <a:ext cx="305435" cy="35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3"/>
          <p:cNvSpPr/>
          <p:nvPr/>
        </p:nvSpPr>
        <p:spPr bwMode="white">
          <a:xfrm>
            <a:off x="5488940" y="4740910"/>
            <a:ext cx="321945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404360"/>
            <a:ext cx="11520000" cy="30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07460" y="2446655"/>
            <a:ext cx="428625" cy="38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07225" y="2446655"/>
            <a:ext cx="441325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62820" y="2346325"/>
            <a:ext cx="502285" cy="59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3945" y="2938780"/>
            <a:ext cx="528955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87395" y="2997200"/>
            <a:ext cx="454660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3640" y="2955925"/>
            <a:ext cx="53530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000"/>
          <a:stretch>
            <a:fillRect/>
          </a:stretch>
        </p:blipFill>
        <p:spPr>
          <a:xfrm>
            <a:off x="407035" y="3789045"/>
            <a:ext cx="11520170" cy="2103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7"/>
          <p:cNvSpPr/>
          <p:nvPr/>
        </p:nvSpPr>
        <p:spPr bwMode="white">
          <a:xfrm>
            <a:off x="1083945" y="5421630"/>
            <a:ext cx="53530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3742055" y="5421630"/>
            <a:ext cx="53530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6383655" y="5300980"/>
            <a:ext cx="53530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8903970" y="5445125"/>
            <a:ext cx="53530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249"/>
          <a:stretch>
            <a:fillRect/>
          </a:stretch>
        </p:blipFill>
        <p:spPr>
          <a:xfrm>
            <a:off x="407035" y="692920"/>
            <a:ext cx="11520170" cy="1711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586515" y="916590"/>
            <a:ext cx="199933" cy="209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57953" y="1555749"/>
            <a:ext cx="199933" cy="209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800" y="2780530"/>
            <a:ext cx="11520000" cy="1715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1087791" y="3419168"/>
            <a:ext cx="247537" cy="20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1040188" y="3895764"/>
            <a:ext cx="304661" cy="26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2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4221345"/>
            <a:ext cx="11520000" cy="1479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11063235" y="4364511"/>
            <a:ext cx="295140" cy="26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11101317" y="4879913"/>
            <a:ext cx="257057" cy="200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11063235" y="5357136"/>
            <a:ext cx="295140" cy="26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902"/>
          <a:stretch>
            <a:fillRect/>
          </a:stretch>
        </p:blipFill>
        <p:spPr>
          <a:xfrm>
            <a:off x="335915" y="3467235"/>
            <a:ext cx="11520170" cy="1329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715"/>
          <a:stretch>
            <a:fillRect/>
          </a:stretch>
        </p:blipFill>
        <p:spPr>
          <a:xfrm>
            <a:off x="335915" y="764540"/>
            <a:ext cx="11520170" cy="1536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5676" y="1423418"/>
            <a:ext cx="218975" cy="219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1229" y="3765362"/>
            <a:ext cx="228495" cy="219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781"/>
          <a:stretch>
            <a:fillRect/>
          </a:stretch>
        </p:blipFill>
        <p:spPr>
          <a:xfrm>
            <a:off x="407035" y="3674880"/>
            <a:ext cx="11520170" cy="1924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510"/>
          <a:stretch>
            <a:fillRect/>
          </a:stretch>
        </p:blipFill>
        <p:spPr>
          <a:xfrm>
            <a:off x="407035" y="765810"/>
            <a:ext cx="11520170" cy="1676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4630" y="937086"/>
            <a:ext cx="228495" cy="219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38383" y="3980217"/>
            <a:ext cx="238016" cy="22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5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93586" y="1222844"/>
            <a:ext cx="257057" cy="209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764405"/>
            <a:ext cx="11520000" cy="800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772150"/>
            <a:ext cx="11520000" cy="3786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78568" y="3059586"/>
            <a:ext cx="361785" cy="29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629973" y="3059586"/>
            <a:ext cx="371305" cy="29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9618469" y="3059586"/>
            <a:ext cx="371305" cy="29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629973" y="5071803"/>
            <a:ext cx="371305" cy="29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演示</Application>
  <PresentationFormat>宽屏</PresentationFormat>
  <Paragraphs>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8</cp:revision>
  <dcterms:created xsi:type="dcterms:W3CDTF">2022-08-10T03:44:00Z</dcterms:created>
  <dcterms:modified xsi:type="dcterms:W3CDTF">2022-08-11T12:31:45Z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C7718D8EB288430D948BAB7ED33A9151</vt:lpwstr>
  </property>
</Properties>
</file>