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750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250" y="2637155"/>
            <a:ext cx="5727700" cy="26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423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3284855"/>
            <a:ext cx="6071870" cy="231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133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28640"/>
            <a:ext cx="8640000" cy="423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928534" y="3967184"/>
            <a:ext cx="7306372" cy="181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1988820"/>
            <a:ext cx="3067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009900"/>
            <a:ext cx="515302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39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4345" y="2780665"/>
            <a:ext cx="941705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7810" y="3573145"/>
            <a:ext cx="112776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4345" y="4185920"/>
            <a:ext cx="1042035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6370" y="4220845"/>
            <a:ext cx="786765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125" y="1196975"/>
            <a:ext cx="652780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125" y="1844675"/>
            <a:ext cx="709930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6010" y="4004945"/>
            <a:ext cx="88265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865" y="4797425"/>
            <a:ext cx="75565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1865" y="5517515"/>
            <a:ext cx="81470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1917065"/>
            <a:ext cx="61214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474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214022"/>
            <a:ext cx="2676780" cy="355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8265" y="1484630"/>
            <a:ext cx="151066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500245" y="2214245"/>
            <a:ext cx="4323080" cy="355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164705" y="1484630"/>
            <a:ext cx="151066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628640"/>
            <a:ext cx="864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132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484630"/>
            <a:ext cx="3584575" cy="425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4120" y="548640"/>
            <a:ext cx="136080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996055" y="1700530"/>
            <a:ext cx="4324985" cy="487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36235" y="476885"/>
            <a:ext cx="136080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564765"/>
            <a:ext cx="3320415" cy="1640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190" y="2493010"/>
            <a:ext cx="3623945" cy="2367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844675"/>
            <a:ext cx="3912870" cy="218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100" y="1844675"/>
            <a:ext cx="4272915" cy="314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