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7920000" cy="226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2520180"/>
            <a:ext cx="7920000" cy="374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895" y="2420620"/>
            <a:ext cx="7225030" cy="417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640000" cy="1305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412740"/>
            <a:ext cx="8640000" cy="5001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899795" y="4220845"/>
            <a:ext cx="5687060" cy="239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20" y="1988820"/>
            <a:ext cx="3067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45" y="3061970"/>
            <a:ext cx="50196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03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等腰三角形 10"/>
          <p:cNvSpPr/>
          <p:nvPr/>
        </p:nvSpPr>
        <p:spPr>
          <a:xfrm>
            <a:off x="1000125" y="2997200"/>
            <a:ext cx="1501140" cy="1340485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15920" y="2780665"/>
            <a:ext cx="1511935" cy="17284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723890" y="2803525"/>
            <a:ext cx="2022475" cy="17284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12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4030" y="1700530"/>
            <a:ext cx="622935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2180" y="1628775"/>
            <a:ext cx="678815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0650" y="2637155"/>
            <a:ext cx="427355" cy="68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1074" y="3546262"/>
            <a:ext cx="447717" cy="29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00247" y="3775005"/>
            <a:ext cx="257199" cy="29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37822" y="4003747"/>
            <a:ext cx="428665" cy="30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76367" y="4709038"/>
            <a:ext cx="466769" cy="29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00644" y="4709038"/>
            <a:ext cx="171466" cy="29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28384" y="5176055"/>
            <a:ext cx="428665" cy="29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2306" y="2366495"/>
            <a:ext cx="257199" cy="304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68220" y="3644900"/>
            <a:ext cx="800735" cy="95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6274435" y="3747135"/>
            <a:ext cx="800735" cy="95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2555875" y="4797425"/>
            <a:ext cx="800735" cy="95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6444615" y="4797425"/>
            <a:ext cx="800735" cy="95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6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4030" y="2132965"/>
            <a:ext cx="815340" cy="87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4284345" y="2132965"/>
            <a:ext cx="815340" cy="87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6767830" y="2132965"/>
            <a:ext cx="1751965" cy="87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1691640" y="3213100"/>
            <a:ext cx="815340" cy="87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4500245" y="3213100"/>
            <a:ext cx="815340" cy="87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3"/>
          <p:cNvSpPr/>
          <p:nvPr/>
        </p:nvSpPr>
        <p:spPr bwMode="white">
          <a:xfrm>
            <a:off x="6732270" y="3213100"/>
            <a:ext cx="1842770" cy="101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21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2348865"/>
            <a:ext cx="3387090" cy="2422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995" y="4869180"/>
            <a:ext cx="3505200" cy="98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284345" y="2348865"/>
            <a:ext cx="4072255" cy="2422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356100" y="4725035"/>
            <a:ext cx="3601720" cy="118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2560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637020"/>
            <a:ext cx="8640000" cy="357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5650" y="4004945"/>
            <a:ext cx="5327015" cy="231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7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1917065"/>
            <a:ext cx="6211570" cy="334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