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5559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71775" y="5229225"/>
            <a:ext cx="962660" cy="51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903"/>
          <a:stretch>
            <a:fillRect/>
          </a:stretch>
        </p:blipFill>
        <p:spPr>
          <a:xfrm>
            <a:off x="179705" y="260350"/>
            <a:ext cx="6366510" cy="929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412105"/>
            <a:ext cx="8640000" cy="415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732790" y="3500755"/>
            <a:ext cx="8104505" cy="2474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220" y="2132330"/>
            <a:ext cx="456247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3212465"/>
            <a:ext cx="542925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14" b="14977"/>
          <a:stretch>
            <a:fillRect/>
          </a:stretch>
        </p:blipFill>
        <p:spPr>
          <a:xfrm>
            <a:off x="179705" y="260350"/>
            <a:ext cx="6870700" cy="928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340350"/>
            <a:ext cx="8640000" cy="2967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4140200" y="2924810"/>
            <a:ext cx="2100580" cy="56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6228080" y="3644900"/>
            <a:ext cx="708025" cy="70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1970"/>
            <a:ext cx="8640000" cy="341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80585" y="1528445"/>
            <a:ext cx="774065" cy="6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60270" y="3112770"/>
            <a:ext cx="628015" cy="57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743825"/>
            <a:ext cx="8640000" cy="209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664970" y="4499610"/>
            <a:ext cx="768985" cy="52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623695" y="5225415"/>
            <a:ext cx="2486025" cy="741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341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764405"/>
            <a:ext cx="8640000" cy="496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330" y="620395"/>
            <a:ext cx="5596890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24330" y="1443990"/>
            <a:ext cx="4382135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0980" y="2127885"/>
            <a:ext cx="1571625" cy="54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0055" y="2844800"/>
            <a:ext cx="6679565" cy="54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00505" y="3685540"/>
            <a:ext cx="164782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48230" y="4398010"/>
            <a:ext cx="437261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38990" y="5233740"/>
            <a:ext cx="2533891" cy="352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58135" y="3262630"/>
            <a:ext cx="1206500" cy="156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64776" y="4777652"/>
            <a:ext cx="2381477" cy="810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5259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95" y="4076700"/>
            <a:ext cx="7820660" cy="2193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4088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95" y="2996565"/>
            <a:ext cx="7244080" cy="2575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2022-08-12T05:22:03Z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