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420620"/>
            <a:ext cx="6965950" cy="342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40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72785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80000"/>
            <a:ext cx="8640000" cy="469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836930"/>
            <a:ext cx="8336280" cy="521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917065"/>
            <a:ext cx="3857625" cy="96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2924810"/>
            <a:ext cx="51244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48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2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5670" y="1384935"/>
            <a:ext cx="1402080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860" y="1194435"/>
            <a:ext cx="98107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860" y="3451860"/>
            <a:ext cx="387096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81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6005" y="2321560"/>
            <a:ext cx="4420870" cy="363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384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5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420620"/>
            <a:ext cx="6993890" cy="311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