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4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4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2781935"/>
            <a:ext cx="8377555" cy="2019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88460"/>
            <a:ext cx="8640000" cy="1362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84495"/>
            <a:ext cx="8640000" cy="4433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3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775" y="1700530"/>
            <a:ext cx="621665" cy="751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0020" y="2493010"/>
            <a:ext cx="778510" cy="742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1450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60" y="1854835"/>
            <a:ext cx="7091680" cy="4100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357370" y="4482465"/>
            <a:ext cx="1212850" cy="7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5147945" y="5517515"/>
            <a:ext cx="2708275" cy="7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772920"/>
            <a:ext cx="4171950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3095625"/>
            <a:ext cx="42481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215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4075" y="3860800"/>
            <a:ext cx="925195" cy="110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2493010"/>
            <a:ext cx="666750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7900" y="2493010"/>
            <a:ext cx="704215" cy="68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00020" y="3286125"/>
            <a:ext cx="750570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0560" y="2564765"/>
            <a:ext cx="60134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875" y="3140710"/>
            <a:ext cx="777875" cy="9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705"/>
            <a:ext cx="8640000" cy="286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2852920"/>
            <a:ext cx="8640000" cy="2955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092315" y="4509135"/>
            <a:ext cx="640715" cy="81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707765" y="5300980"/>
            <a:ext cx="1033145" cy="80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3355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210" y="1772920"/>
            <a:ext cx="648335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4615" y="1844675"/>
            <a:ext cx="57340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750"/>
            <a:ext cx="8640000" cy="5253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