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72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001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48355" y="2637155"/>
            <a:ext cx="1076325" cy="574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94100" y="3284855"/>
            <a:ext cx="1479550" cy="656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88125" y="3284855"/>
            <a:ext cx="772160" cy="729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48405" y="4004945"/>
            <a:ext cx="821055" cy="714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758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3895" y="3213100"/>
            <a:ext cx="7882255" cy="1828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803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49325" y="3213100"/>
            <a:ext cx="7478395" cy="3093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7940" y="1628775"/>
            <a:ext cx="6648450" cy="13716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550" y="3109595"/>
            <a:ext cx="6438900" cy="6381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476750"/>
            <a:ext cx="8640000" cy="36500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cxnSp>
        <p:nvCxnSpPr>
          <p:cNvPr id="5" name="直接连接符 4"/>
          <p:cNvCxnSpPr/>
          <p:nvPr/>
        </p:nvCxnSpPr>
        <p:spPr>
          <a:xfrm flipV="1">
            <a:off x="288290" y="4077335"/>
            <a:ext cx="8387715" cy="22860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318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cxnSp>
        <p:nvCxnSpPr>
          <p:cNvPr id="5" name="直接连接符 4"/>
          <p:cNvCxnSpPr/>
          <p:nvPr/>
        </p:nvCxnSpPr>
        <p:spPr>
          <a:xfrm flipV="1">
            <a:off x="251460" y="1080135"/>
            <a:ext cx="8387715" cy="22860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V="1">
            <a:off x="251460" y="4989195"/>
            <a:ext cx="8387715" cy="22860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387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cxnSp>
        <p:nvCxnSpPr>
          <p:cNvPr id="5" name="直接连接符 4"/>
          <p:cNvCxnSpPr/>
          <p:nvPr/>
        </p:nvCxnSpPr>
        <p:spPr>
          <a:xfrm flipV="1">
            <a:off x="251460" y="5396230"/>
            <a:ext cx="8387715" cy="22860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908550"/>
            <a:ext cx="8640000" cy="38066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605" y="44450"/>
            <a:ext cx="7392670" cy="25609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2492875"/>
            <a:ext cx="8640000" cy="41947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4067810" y="3860800"/>
            <a:ext cx="4126230" cy="2317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362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3895" y="2493010"/>
            <a:ext cx="4518025" cy="2810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975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77975" y="4422775"/>
            <a:ext cx="6165850" cy="2059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  .</cp:lastModifiedBy>
  <cp:revision>6</cp:revision>
  <dcterms:created xsi:type="dcterms:W3CDTF">2022-08-10T03:44:00Z</dcterms:created>
  <dcterms:modified xsi:type="dcterms:W3CDTF">2022-08-12T15:01:01Z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2052-11.1.0.11435</vt:lpwstr>
  </property>
  <property fmtid="{D5CDD505-2E9C-101B-9397-08002B2CF9AE}" pid="3" name="ICV">
    <vt:lpwstr>23DB48C62FAE45B28D9CD9554F7B34DE</vt:lpwstr>
  </property>
</Properties>
</file>