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2760345"/>
            <a:ext cx="4279900" cy="250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555875" y="4822190"/>
            <a:ext cx="414655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140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556250"/>
            <a:ext cx="8640000" cy="4572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99795" y="3140710"/>
            <a:ext cx="5692140" cy="204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628775"/>
            <a:ext cx="66484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3128645"/>
            <a:ext cx="558165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7512050" cy="117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358765"/>
            <a:ext cx="8640000" cy="293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>
          <a:xfrm>
            <a:off x="1115695" y="2564765"/>
            <a:ext cx="2520315" cy="75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6200000" flipV="1">
            <a:off x="2400935" y="3505835"/>
            <a:ext cx="868680" cy="2933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06745" y="2997200"/>
            <a:ext cx="2540635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6485255" y="2894965"/>
            <a:ext cx="1036955" cy="91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6200000">
            <a:off x="6871335" y="3876675"/>
            <a:ext cx="309245" cy="150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2835" y="1261006"/>
            <a:ext cx="847805" cy="39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9295" y="1917065"/>
            <a:ext cx="96583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1595" y="2556510"/>
            <a:ext cx="73723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3385455"/>
            <a:ext cx="428665" cy="38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7433" y="4090429"/>
            <a:ext cx="838280" cy="4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4169" y="4090429"/>
            <a:ext cx="866857" cy="4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268595"/>
            <a:ext cx="8640000" cy="355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39360" y="2465705"/>
            <a:ext cx="3924935" cy="200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0"/>
          <a:stretch>
            <a:fillRect/>
          </a:stretch>
        </p:blipFill>
        <p:spPr>
          <a:xfrm>
            <a:off x="611505" y="1052830"/>
            <a:ext cx="8263155" cy="408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9940" y="1967570"/>
            <a:ext cx="3591267" cy="182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88460"/>
            <a:ext cx="8640000" cy="344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1955" y="1772285"/>
            <a:ext cx="4627880" cy="135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09"/>
          <a:stretch>
            <a:fillRect/>
          </a:stretch>
        </p:blipFill>
        <p:spPr>
          <a:xfrm>
            <a:off x="899795" y="3783965"/>
            <a:ext cx="7783730" cy="276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242854" y="4256489"/>
            <a:ext cx="3610319" cy="182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068955"/>
            <a:ext cx="4872355" cy="22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938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2924810"/>
            <a:ext cx="4626610" cy="308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