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750"/>
            <a:ext cx="8640000" cy="211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07"/>
          <a:stretch>
            <a:fillRect/>
          </a:stretch>
        </p:blipFill>
        <p:spPr>
          <a:xfrm>
            <a:off x="828040" y="2637155"/>
            <a:ext cx="7766585" cy="3859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95605" y="2493010"/>
            <a:ext cx="6894195" cy="420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075"/>
          <a:stretch>
            <a:fillRect/>
          </a:stretch>
        </p:blipFill>
        <p:spPr>
          <a:xfrm>
            <a:off x="252095" y="84455"/>
            <a:ext cx="8639810" cy="2192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89"/>
          <a:stretch>
            <a:fillRect/>
          </a:stretch>
        </p:blipFill>
        <p:spPr>
          <a:xfrm>
            <a:off x="899795" y="4004945"/>
            <a:ext cx="7975500" cy="2712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461"/>
          <a:stretch>
            <a:fillRect/>
          </a:stretch>
        </p:blipFill>
        <p:spPr>
          <a:xfrm>
            <a:off x="1294765" y="2204720"/>
            <a:ext cx="6554470" cy="1827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67360" y="4004945"/>
            <a:ext cx="8049895" cy="266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350"/>
            <a:ext cx="7839710" cy="124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556885"/>
            <a:ext cx="8640000" cy="3941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188085" y="3573145"/>
            <a:ext cx="6545580" cy="234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95" y="3071495"/>
            <a:ext cx="38385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393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80335" y="2773045"/>
            <a:ext cx="547370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9925" y="3068955"/>
            <a:ext cx="88011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7855" y="3429000"/>
            <a:ext cx="58928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0631" y="4103552"/>
            <a:ext cx="666813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4345" y="1232535"/>
            <a:ext cx="878840" cy="98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6415" y="1268730"/>
            <a:ext cx="744855" cy="82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1865" y="3933190"/>
            <a:ext cx="904240" cy="89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2000" y="1844675"/>
            <a:ext cx="721360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3745091"/>
            <a:ext cx="428665" cy="305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5415" y="3745091"/>
            <a:ext cx="428665" cy="305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6981" y="3745091"/>
            <a:ext cx="428665" cy="305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0690" y="2063115"/>
            <a:ext cx="849630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4427855" y="1988820"/>
            <a:ext cx="849630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7080885" y="1988820"/>
            <a:ext cx="91376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1710690" y="2997200"/>
            <a:ext cx="91376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4396105" y="3027680"/>
            <a:ext cx="91376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7080885" y="3027680"/>
            <a:ext cx="91376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650" y="2973705"/>
            <a:ext cx="2914650" cy="102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995" y="3933190"/>
            <a:ext cx="3040380" cy="134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427855" y="2853055"/>
            <a:ext cx="3568700" cy="236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427855" y="5157470"/>
            <a:ext cx="3040380" cy="134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1052695"/>
            <a:ext cx="8640000" cy="439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277110"/>
            <a:ext cx="3019425" cy="2260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1955" y="2277110"/>
            <a:ext cx="4155440" cy="2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190" y="4580890"/>
            <a:ext cx="3040380" cy="134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315460" y="4580890"/>
            <a:ext cx="3369310" cy="134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3992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2997200"/>
            <a:ext cx="7407910" cy="252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2022-08-12T14:41:36Z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