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70" r:id="rId12"/>
    <p:sldId id="272" r:id="rId13"/>
    <p:sldId id="273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56"/>
        <p:guide pos="28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6705"/>
            <a:ext cx="8640000" cy="1437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268595"/>
            <a:ext cx="8640000" cy="5423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1124450"/>
            <a:ext cx="8640000" cy="4427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460" y="980440"/>
            <a:ext cx="7756525" cy="4845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2930" y="1484630"/>
            <a:ext cx="5438775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033395"/>
            <a:ext cx="487680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417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710982" y="2879876"/>
            <a:ext cx="457243" cy="371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43021" y="4205136"/>
            <a:ext cx="447717" cy="371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3981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0180" y="1384935"/>
            <a:ext cx="763270" cy="54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2215" y="1841500"/>
            <a:ext cx="574675" cy="613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80840" y="1870075"/>
            <a:ext cx="548640" cy="598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09215" y="2584450"/>
            <a:ext cx="462280" cy="46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1330" y="2603500"/>
            <a:ext cx="512445" cy="39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72525" y="2937051"/>
            <a:ext cx="428665" cy="30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90827" y="3260938"/>
            <a:ext cx="257199" cy="30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67387" y="3260938"/>
            <a:ext cx="257199" cy="30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91130" y="3727450"/>
            <a:ext cx="605155" cy="63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91330" y="3727450"/>
            <a:ext cx="628015" cy="63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78"/>
          <a:stretch>
            <a:fillRect/>
          </a:stretch>
        </p:blipFill>
        <p:spPr>
          <a:xfrm>
            <a:off x="683895" y="4371340"/>
            <a:ext cx="8140600" cy="1972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998350" y="5114342"/>
            <a:ext cx="1514619" cy="362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4580092" y="5123870"/>
            <a:ext cx="781124" cy="371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3275042" y="5581186"/>
            <a:ext cx="800176" cy="362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260215"/>
            <a:ext cx="8640000" cy="1571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39"/>
          <a:stretch>
            <a:fillRect/>
          </a:stretch>
        </p:blipFill>
        <p:spPr>
          <a:xfrm>
            <a:off x="827405" y="1844675"/>
            <a:ext cx="7953910" cy="4332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Rectangle 28"/>
          <p:cNvSpPr/>
          <p:nvPr/>
        </p:nvSpPr>
        <p:spPr bwMode="white">
          <a:xfrm>
            <a:off x="2326640" y="2132965"/>
            <a:ext cx="783590" cy="41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8"/>
          <p:cNvSpPr/>
          <p:nvPr/>
        </p:nvSpPr>
        <p:spPr bwMode="white">
          <a:xfrm>
            <a:off x="467995" y="2780665"/>
            <a:ext cx="3588385" cy="396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8"/>
          <p:cNvSpPr/>
          <p:nvPr/>
        </p:nvSpPr>
        <p:spPr bwMode="white">
          <a:xfrm>
            <a:off x="6588125" y="1920240"/>
            <a:ext cx="783590" cy="63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8"/>
          <p:cNvSpPr/>
          <p:nvPr/>
        </p:nvSpPr>
        <p:spPr bwMode="white">
          <a:xfrm>
            <a:off x="4500245" y="2780665"/>
            <a:ext cx="3588385" cy="396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980305"/>
            <a:ext cx="8640000" cy="4539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9295" y="1268730"/>
            <a:ext cx="778510" cy="622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56325" y="1295400"/>
            <a:ext cx="681355" cy="56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2"/>
          <p:cNvSpPr/>
          <p:nvPr/>
        </p:nvSpPr>
        <p:spPr bwMode="white">
          <a:xfrm>
            <a:off x="179070" y="2204720"/>
            <a:ext cx="3641090" cy="2575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5" name="Rectangle 2"/>
          <p:cNvSpPr/>
          <p:nvPr/>
        </p:nvSpPr>
        <p:spPr bwMode="white">
          <a:xfrm>
            <a:off x="4283710" y="2277110"/>
            <a:ext cx="3963035" cy="351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34" grpId="0" bldLvl="0" animBg="1"/>
      <p:bldP spid="3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6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5790" y="2299400"/>
            <a:ext cx="428665" cy="295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45459" y="2289874"/>
            <a:ext cx="428665" cy="3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79484" y="2299400"/>
            <a:ext cx="438191" cy="295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2471" y="3414009"/>
            <a:ext cx="438191" cy="3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21667" y="3414009"/>
            <a:ext cx="428665" cy="3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12802" y="3414009"/>
            <a:ext cx="428665" cy="3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5146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2680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7395" y="1236980"/>
            <a:ext cx="6601460" cy="173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500620"/>
            <a:ext cx="8640000" cy="2566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66445" y="4194175"/>
            <a:ext cx="4944110" cy="173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2022-08-12T14:03:40Z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