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2" r:id="rId6"/>
    <p:sldId id="263" r:id="rId7"/>
    <p:sldId id="264" r:id="rId8"/>
    <p:sldId id="266" r:id="rId9"/>
    <p:sldId id="267" r:id="rId10"/>
    <p:sldId id="269" r:id="rId11"/>
    <p:sldId id="270" r:id="rId12"/>
    <p:sldId id="271" r:id="rId13"/>
    <p:sldId id="273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205"/>
        <p:guide pos="28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764405"/>
            <a:ext cx="8640000" cy="50957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58800" y="2924810"/>
            <a:ext cx="8087360" cy="3463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1014"/>
          <a:stretch>
            <a:fillRect/>
          </a:stretch>
        </p:blipFill>
        <p:spPr>
          <a:xfrm>
            <a:off x="252095" y="116840"/>
            <a:ext cx="6109970" cy="8813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3932420"/>
            <a:ext cx="8640000" cy="21442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9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658"/>
          <a:stretch>
            <a:fillRect/>
          </a:stretch>
        </p:blipFill>
        <p:spPr>
          <a:xfrm>
            <a:off x="107950" y="980575"/>
            <a:ext cx="8639810" cy="29392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2"/>
          <p:cNvSpPr/>
          <p:nvPr/>
        </p:nvSpPr>
        <p:spPr bwMode="white">
          <a:xfrm>
            <a:off x="179705" y="3860800"/>
            <a:ext cx="7985125" cy="2592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5000" y="3109595"/>
            <a:ext cx="5334000" cy="6381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930" y="1484630"/>
            <a:ext cx="5438775" cy="13239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360" y="260350"/>
            <a:ext cx="7654290" cy="12592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1519420"/>
            <a:ext cx="8640000" cy="34810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3"/>
          <p:cNvSpPr/>
          <p:nvPr/>
        </p:nvSpPr>
        <p:spPr bwMode="white">
          <a:xfrm>
            <a:off x="2010035" y="3503137"/>
            <a:ext cx="266725" cy="2765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2676849" y="3503137"/>
            <a:ext cx="257199" cy="2861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3267710" y="3374390"/>
            <a:ext cx="447675" cy="563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6"/>
          <p:cNvSpPr/>
          <p:nvPr/>
        </p:nvSpPr>
        <p:spPr bwMode="white">
          <a:xfrm>
            <a:off x="3934269" y="3503137"/>
            <a:ext cx="428665" cy="2861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7"/>
          <p:cNvSpPr/>
          <p:nvPr/>
        </p:nvSpPr>
        <p:spPr bwMode="white">
          <a:xfrm>
            <a:off x="4572635" y="3503295"/>
            <a:ext cx="503555" cy="286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8"/>
          <p:cNvSpPr/>
          <p:nvPr/>
        </p:nvSpPr>
        <p:spPr bwMode="white">
          <a:xfrm>
            <a:off x="5239319" y="3503137"/>
            <a:ext cx="457243" cy="2765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9"/>
          <p:cNvSpPr/>
          <p:nvPr/>
        </p:nvSpPr>
        <p:spPr bwMode="white">
          <a:xfrm>
            <a:off x="5896607" y="3503137"/>
            <a:ext cx="447717" cy="2861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10"/>
          <p:cNvSpPr/>
          <p:nvPr/>
        </p:nvSpPr>
        <p:spPr bwMode="white">
          <a:xfrm>
            <a:off x="6563420" y="3503137"/>
            <a:ext cx="447717" cy="2861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11"/>
          <p:cNvSpPr/>
          <p:nvPr/>
        </p:nvSpPr>
        <p:spPr bwMode="white">
          <a:xfrm>
            <a:off x="7220708" y="3503137"/>
            <a:ext cx="457243" cy="2861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12"/>
          <p:cNvSpPr/>
          <p:nvPr/>
        </p:nvSpPr>
        <p:spPr bwMode="white">
          <a:xfrm>
            <a:off x="7954203" y="3503137"/>
            <a:ext cx="457243" cy="2861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13"/>
          <p:cNvSpPr/>
          <p:nvPr/>
        </p:nvSpPr>
        <p:spPr bwMode="white">
          <a:xfrm>
            <a:off x="2019561" y="4304254"/>
            <a:ext cx="247673" cy="2765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14"/>
          <p:cNvSpPr/>
          <p:nvPr/>
        </p:nvSpPr>
        <p:spPr bwMode="white">
          <a:xfrm>
            <a:off x="2600642" y="4294717"/>
            <a:ext cx="428665" cy="2861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7" name="Rectangle 15"/>
          <p:cNvSpPr/>
          <p:nvPr/>
        </p:nvSpPr>
        <p:spPr bwMode="white">
          <a:xfrm>
            <a:off x="3267456" y="4304254"/>
            <a:ext cx="428665" cy="2765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8" name="Rectangle 16"/>
          <p:cNvSpPr/>
          <p:nvPr/>
        </p:nvSpPr>
        <p:spPr bwMode="white">
          <a:xfrm>
            <a:off x="3905692" y="4294717"/>
            <a:ext cx="447717" cy="2861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9" name="Rectangle 17"/>
          <p:cNvSpPr/>
          <p:nvPr/>
        </p:nvSpPr>
        <p:spPr bwMode="white">
          <a:xfrm>
            <a:off x="4572635" y="4294505"/>
            <a:ext cx="475615" cy="286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0" name="Rectangle 18"/>
          <p:cNvSpPr/>
          <p:nvPr/>
        </p:nvSpPr>
        <p:spPr bwMode="white">
          <a:xfrm>
            <a:off x="5229793" y="4294717"/>
            <a:ext cx="457243" cy="2861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1" name="Rectangle 19"/>
          <p:cNvSpPr/>
          <p:nvPr/>
        </p:nvSpPr>
        <p:spPr bwMode="white">
          <a:xfrm>
            <a:off x="5896607" y="4294717"/>
            <a:ext cx="447717" cy="2861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2" name="Rectangle 20"/>
          <p:cNvSpPr/>
          <p:nvPr/>
        </p:nvSpPr>
        <p:spPr bwMode="white">
          <a:xfrm>
            <a:off x="6553894" y="4294717"/>
            <a:ext cx="457243" cy="2861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3" name="Rectangle 21"/>
          <p:cNvSpPr/>
          <p:nvPr/>
        </p:nvSpPr>
        <p:spPr bwMode="white">
          <a:xfrm>
            <a:off x="7220708" y="4294717"/>
            <a:ext cx="457243" cy="2861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4" name="Rectangle 22"/>
          <p:cNvSpPr/>
          <p:nvPr/>
        </p:nvSpPr>
        <p:spPr bwMode="white">
          <a:xfrm>
            <a:off x="7963729" y="4294717"/>
            <a:ext cx="447717" cy="2861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1124450"/>
            <a:ext cx="8640000" cy="360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299835" y="1052195"/>
            <a:ext cx="1369695" cy="904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203575" y="1844675"/>
            <a:ext cx="902335" cy="543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62474" y="3339834"/>
            <a:ext cx="1171686" cy="3724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53345" y="3798190"/>
            <a:ext cx="1895656" cy="3724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620260"/>
            <a:ext cx="8640000" cy="52591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27480" y="2124710"/>
            <a:ext cx="2348865" cy="1457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274185" y="2497455"/>
            <a:ext cx="723900" cy="886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5507990" y="5243830"/>
            <a:ext cx="932180" cy="635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5"/>
          <p:cNvSpPr/>
          <p:nvPr/>
        </p:nvSpPr>
        <p:spPr bwMode="white">
          <a:xfrm>
            <a:off x="5840095" y="2420620"/>
            <a:ext cx="1982470" cy="873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8" grpId="0" bldLvl="0" animBg="1"/>
      <p:bldP spid="16" grpId="0" bldLvl="0" animBg="1"/>
      <p:bldP spid="1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240" y="44450"/>
            <a:ext cx="8032750" cy="35566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321"/>
          <a:stretch>
            <a:fillRect/>
          </a:stretch>
        </p:blipFill>
        <p:spPr>
          <a:xfrm>
            <a:off x="1064260" y="3788410"/>
            <a:ext cx="7364730" cy="26022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3"/>
          <p:cNvSpPr/>
          <p:nvPr/>
        </p:nvSpPr>
        <p:spPr bwMode="white">
          <a:xfrm>
            <a:off x="756285" y="1557020"/>
            <a:ext cx="2295525" cy="2179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3"/>
          <p:cNvSpPr/>
          <p:nvPr/>
        </p:nvSpPr>
        <p:spPr bwMode="white">
          <a:xfrm>
            <a:off x="3204210" y="1557020"/>
            <a:ext cx="2295525" cy="2179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3"/>
          <p:cNvSpPr/>
          <p:nvPr/>
        </p:nvSpPr>
        <p:spPr bwMode="white">
          <a:xfrm>
            <a:off x="5868035" y="1557020"/>
            <a:ext cx="2295525" cy="2179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3"/>
          <p:cNvSpPr/>
          <p:nvPr/>
        </p:nvSpPr>
        <p:spPr bwMode="white">
          <a:xfrm>
            <a:off x="467995" y="4364990"/>
            <a:ext cx="2585085" cy="2179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3"/>
          <p:cNvSpPr/>
          <p:nvPr/>
        </p:nvSpPr>
        <p:spPr bwMode="white">
          <a:xfrm>
            <a:off x="3051810" y="4436745"/>
            <a:ext cx="2585085" cy="2179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3"/>
          <p:cNvSpPr/>
          <p:nvPr/>
        </p:nvSpPr>
        <p:spPr bwMode="white">
          <a:xfrm>
            <a:off x="5868035" y="4436745"/>
            <a:ext cx="2585085" cy="2179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617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12365" y="2204720"/>
            <a:ext cx="859790" cy="744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59880" y="2204720"/>
            <a:ext cx="855980" cy="629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43480" y="3284855"/>
            <a:ext cx="796925" cy="828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804025" y="3284855"/>
            <a:ext cx="680720" cy="957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0440" y="332605"/>
            <a:ext cx="8640000" cy="43452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23681" y="2705327"/>
            <a:ext cx="457243" cy="304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86580" y="2590800"/>
            <a:ext cx="624840" cy="562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68465" y="2609215"/>
            <a:ext cx="715010" cy="543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56715" y="3977005"/>
            <a:ext cx="760095" cy="607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288155" y="3982720"/>
            <a:ext cx="821055" cy="628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696710" y="4049395"/>
            <a:ext cx="854710" cy="675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0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609"/>
          <a:stretch>
            <a:fillRect/>
          </a:stretch>
        </p:blipFill>
        <p:spPr>
          <a:xfrm>
            <a:off x="899795" y="4725035"/>
            <a:ext cx="8155205" cy="16776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2"/>
          <p:cNvSpPr/>
          <p:nvPr/>
        </p:nvSpPr>
        <p:spPr bwMode="white">
          <a:xfrm>
            <a:off x="4572000" y="5588635"/>
            <a:ext cx="1146810" cy="514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1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290" y="620260"/>
            <a:ext cx="8640000" cy="46857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76375" y="1412875"/>
            <a:ext cx="703580" cy="688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24300" y="1412875"/>
            <a:ext cx="770255" cy="559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43980" y="1412875"/>
            <a:ext cx="692785" cy="560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03985" y="2814955"/>
            <a:ext cx="852805" cy="655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996055" y="2852420"/>
            <a:ext cx="798195" cy="709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533515" y="2924810"/>
            <a:ext cx="610235" cy="508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914900" y="4552315"/>
            <a:ext cx="1554480" cy="469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  .</cp:lastModifiedBy>
  <cp:revision>6</cp:revision>
  <dcterms:created xsi:type="dcterms:W3CDTF">2022-08-10T03:44:00Z</dcterms:created>
  <dcterms:modified xsi:type="dcterms:W3CDTF">2022-08-12T13:58:34Z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2052-11.1.0.11435</vt:lpwstr>
  </property>
  <property fmtid="{D5CDD505-2E9C-101B-9397-08002B2CF9AE}" pid="3" name="ICV">
    <vt:lpwstr>23DB48C62FAE45B28D9CD9554F7B34DE</vt:lpwstr>
  </property>
</Properties>
</file>