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4610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060"/>
            <a:ext cx="8640000" cy="4282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5550" y="1052195"/>
            <a:ext cx="949325" cy="97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5035550" y="2132330"/>
            <a:ext cx="949325" cy="97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4932045" y="3284855"/>
            <a:ext cx="949325" cy="97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5436235" y="4436745"/>
            <a:ext cx="949325" cy="97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5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175" y="3344545"/>
            <a:ext cx="7594600" cy="256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16070"/>
            <a:ext cx="8640000" cy="1336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556250"/>
            <a:ext cx="8640000" cy="4837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763395" y="4149090"/>
            <a:ext cx="5653405" cy="226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2924810"/>
            <a:ext cx="39909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4450"/>
            <a:ext cx="7522210" cy="132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419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3563620" y="2132965"/>
            <a:ext cx="412115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108575" y="2078355"/>
            <a:ext cx="596900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214620" y="2586355"/>
            <a:ext cx="43624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243771" y="3327851"/>
            <a:ext cx="438191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3532505" y="3773805"/>
            <a:ext cx="52260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5243830" y="3794760"/>
            <a:ext cx="53467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3330575" y="4365625"/>
            <a:ext cx="398780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4834157" y="4481417"/>
            <a:ext cx="438191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6320199" y="4481417"/>
            <a:ext cx="266725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7872922" y="4481417"/>
            <a:ext cx="266725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4815205" y="4939030"/>
            <a:ext cx="536575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6320199" y="4939029"/>
            <a:ext cx="266725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5"/>
          <p:cNvSpPr/>
          <p:nvPr/>
        </p:nvSpPr>
        <p:spPr bwMode="white">
          <a:xfrm>
            <a:off x="7773035" y="4918075"/>
            <a:ext cx="532765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1124450"/>
            <a:ext cx="8640000" cy="277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5860" y="1844675"/>
            <a:ext cx="2430145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1765" y="2344437"/>
            <a:ext cx="790650" cy="352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2845" y="2830526"/>
            <a:ext cx="180992" cy="2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7961" y="3221303"/>
            <a:ext cx="800176" cy="371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785" y="2420620"/>
            <a:ext cx="2515235" cy="110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92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9160" y="1412240"/>
            <a:ext cx="1257300" cy="1462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5"/>
          <p:cNvSpPr/>
          <p:nvPr/>
        </p:nvSpPr>
        <p:spPr bwMode="white">
          <a:xfrm>
            <a:off x="3419475" y="2780665"/>
            <a:ext cx="1257300" cy="1462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5"/>
          <p:cNvSpPr/>
          <p:nvPr/>
        </p:nvSpPr>
        <p:spPr bwMode="white">
          <a:xfrm>
            <a:off x="827405" y="4243070"/>
            <a:ext cx="1257300" cy="1462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5"/>
          <p:cNvSpPr/>
          <p:nvPr/>
        </p:nvSpPr>
        <p:spPr bwMode="white">
          <a:xfrm>
            <a:off x="4067810" y="1700530"/>
            <a:ext cx="966470" cy="81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7092315" y="1556385"/>
            <a:ext cx="998855" cy="102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5"/>
          <p:cNvSpPr/>
          <p:nvPr/>
        </p:nvSpPr>
        <p:spPr bwMode="white">
          <a:xfrm>
            <a:off x="1475740" y="2996565"/>
            <a:ext cx="998855" cy="102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7164070" y="2874645"/>
            <a:ext cx="998855" cy="107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4072890" y="4364990"/>
            <a:ext cx="998855" cy="102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7164070" y="4436745"/>
            <a:ext cx="998855" cy="102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0020" y="1988820"/>
            <a:ext cx="831850" cy="89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20560" y="1952625"/>
            <a:ext cx="929005" cy="97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2891155" y="3068955"/>
            <a:ext cx="856615" cy="1111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6876415" y="3140710"/>
            <a:ext cx="831850" cy="89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9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885" y="3500755"/>
            <a:ext cx="6306185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矩形 4"/>
          <p:cNvSpPr/>
          <p:nvPr/>
        </p:nvSpPr>
        <p:spPr>
          <a:xfrm>
            <a:off x="1835785" y="4149090"/>
            <a:ext cx="288290" cy="1435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51910" y="4149090"/>
            <a:ext cx="288290" cy="1435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68035" y="4149090"/>
            <a:ext cx="288290" cy="1435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7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2540321" y="4009468"/>
            <a:ext cx="161940" cy="1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5"/>
          <p:cNvSpPr/>
          <p:nvPr/>
        </p:nvSpPr>
        <p:spPr bwMode="white">
          <a:xfrm>
            <a:off x="2195830" y="3035935"/>
            <a:ext cx="77152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15"/>
          <p:cNvSpPr/>
          <p:nvPr/>
        </p:nvSpPr>
        <p:spPr bwMode="white">
          <a:xfrm>
            <a:off x="3203896" y="4005023"/>
            <a:ext cx="161940" cy="1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5"/>
          <p:cNvSpPr/>
          <p:nvPr/>
        </p:nvSpPr>
        <p:spPr bwMode="white">
          <a:xfrm>
            <a:off x="2915920" y="3030855"/>
            <a:ext cx="77152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5"/>
          <p:cNvSpPr/>
          <p:nvPr/>
        </p:nvSpPr>
        <p:spPr bwMode="white">
          <a:xfrm>
            <a:off x="2987675" y="4220845"/>
            <a:ext cx="77152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15"/>
          <p:cNvSpPr/>
          <p:nvPr/>
        </p:nvSpPr>
        <p:spPr bwMode="white">
          <a:xfrm>
            <a:off x="6011866" y="4005023"/>
            <a:ext cx="161940" cy="1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15"/>
          <p:cNvSpPr/>
          <p:nvPr/>
        </p:nvSpPr>
        <p:spPr bwMode="white">
          <a:xfrm>
            <a:off x="5724525" y="3035935"/>
            <a:ext cx="77152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15"/>
          <p:cNvSpPr/>
          <p:nvPr/>
        </p:nvSpPr>
        <p:spPr bwMode="white">
          <a:xfrm>
            <a:off x="5724525" y="4149090"/>
            <a:ext cx="77152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15"/>
          <p:cNvSpPr/>
          <p:nvPr/>
        </p:nvSpPr>
        <p:spPr bwMode="white">
          <a:xfrm>
            <a:off x="7380291" y="4005023"/>
            <a:ext cx="161940" cy="10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15"/>
          <p:cNvSpPr/>
          <p:nvPr/>
        </p:nvSpPr>
        <p:spPr bwMode="white">
          <a:xfrm>
            <a:off x="7092315" y="3035935"/>
            <a:ext cx="771525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2022-08-12T13:50:00Z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