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00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6925" y="2111375"/>
            <a:ext cx="7711440" cy="1097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5650" y="4076700"/>
            <a:ext cx="5782310" cy="1820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63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39490" y="2835275"/>
            <a:ext cx="495935" cy="667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01235" y="2835275"/>
            <a:ext cx="531495" cy="668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98540" y="2835275"/>
            <a:ext cx="551180" cy="693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59270" y="2835275"/>
            <a:ext cx="511175" cy="693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978785" y="4523105"/>
            <a:ext cx="647700" cy="677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226685" y="4523740"/>
            <a:ext cx="676275" cy="676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684092" y="4523352"/>
            <a:ext cx="685865" cy="677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17" grpId="0" bldLvl="0" animBg="1"/>
      <p:bldP spid="18" grpId="0" bldLvl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43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59840" y="2564765"/>
            <a:ext cx="6248400" cy="3305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60065" y="1700530"/>
            <a:ext cx="2961005" cy="667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87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9750" y="2492375"/>
            <a:ext cx="7155815" cy="3060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88310" y="1905635"/>
            <a:ext cx="2961005" cy="750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620260"/>
            <a:ext cx="8640000" cy="518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47495" y="4149090"/>
            <a:ext cx="6130925" cy="2061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2930" y="1484630"/>
            <a:ext cx="5438775" cy="1323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2996565"/>
            <a:ext cx="603885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04360"/>
            <a:ext cx="8640000" cy="3875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044168" y="2838465"/>
            <a:ext cx="1257420" cy="400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86704" y="3735744"/>
            <a:ext cx="447717" cy="362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359910"/>
            <a:ext cx="8640000" cy="2936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48777" y="655451"/>
            <a:ext cx="1285997" cy="390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71996" y="1532542"/>
            <a:ext cx="857331" cy="371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39118" y="1532542"/>
            <a:ext cx="866857" cy="381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09879" y="2190360"/>
            <a:ext cx="1114531" cy="371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15370" y="2180826"/>
            <a:ext cx="866857" cy="381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76208" y="2838645"/>
            <a:ext cx="857331" cy="371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3284720"/>
            <a:ext cx="8640000" cy="2836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2243110" y="3666696"/>
            <a:ext cx="447717" cy="401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5167564" y="3666696"/>
            <a:ext cx="2467210" cy="391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4067810" y="4554855"/>
            <a:ext cx="643890" cy="935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6310630" y="4652645"/>
            <a:ext cx="572135" cy="561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98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00245" y="1268730"/>
            <a:ext cx="982345" cy="732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88310" y="2132330"/>
            <a:ext cx="970280" cy="744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59405" y="2780665"/>
            <a:ext cx="979170" cy="723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76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10360" y="3806825"/>
            <a:ext cx="2402840" cy="918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113020" y="3806190"/>
            <a:ext cx="3143885" cy="872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00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59840" y="4149090"/>
            <a:ext cx="873125" cy="999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36875" y="4149090"/>
            <a:ext cx="989965" cy="937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08625" y="4220845"/>
            <a:ext cx="857250" cy="1007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08850" y="4220845"/>
            <a:ext cx="847725" cy="871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98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3895" y="2823845"/>
            <a:ext cx="624205" cy="906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06620" y="2824480"/>
            <a:ext cx="861060" cy="860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60515" y="2852420"/>
            <a:ext cx="732790" cy="1028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16175" y="2824480"/>
            <a:ext cx="794385" cy="983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196205"/>
            <a:ext cx="8640000" cy="2473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NTEyYTgwZDc2MTVhNmI4ZDExNmVhNDEzMDU1NTQ1MD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  .</cp:lastModifiedBy>
  <cp:revision>7</cp:revision>
  <dcterms:created xsi:type="dcterms:W3CDTF">2022-08-10T03:44:00Z</dcterms:created>
  <dcterms:modified xsi:type="dcterms:W3CDTF">2022-08-12T14:41:42Z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2052-11.1.0.11435</vt:lpwstr>
  </property>
  <property fmtid="{D5CDD505-2E9C-101B-9397-08002B2CF9AE}" pid="3" name="ICV">
    <vt:lpwstr>23DB48C62FAE45B28D9CD9554F7B34DE</vt:lpwstr>
  </property>
</Properties>
</file>