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250" y="1974850"/>
            <a:ext cx="7796530" cy="23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732"/>
          <a:stretch>
            <a:fillRect/>
          </a:stretch>
        </p:blipFill>
        <p:spPr>
          <a:xfrm>
            <a:off x="395605" y="188595"/>
            <a:ext cx="6480810" cy="10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165" y="1124585"/>
            <a:ext cx="8027670" cy="3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5229225"/>
            <a:ext cx="8027670" cy="130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3895" y="5126355"/>
            <a:ext cx="7796530" cy="141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5" y="2852420"/>
            <a:ext cx="60293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1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80380" y="2924810"/>
            <a:ext cx="2924175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010" y="3942080"/>
            <a:ext cx="812800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6460" y="4004945"/>
            <a:ext cx="51054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6145" y="1268730"/>
            <a:ext cx="74104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6415" y="2060575"/>
            <a:ext cx="49212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805" y="2564765"/>
            <a:ext cx="43497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"/>
          <a:stretch>
            <a:fillRect/>
          </a:stretch>
        </p:blipFill>
        <p:spPr>
          <a:xfrm>
            <a:off x="251460" y="260485"/>
            <a:ext cx="7919720" cy="354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2780665"/>
            <a:ext cx="76263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255" y="2780665"/>
            <a:ext cx="659765" cy="88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325" y="2772410"/>
            <a:ext cx="655955" cy="89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3860665"/>
            <a:ext cx="7920000" cy="280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/>
          <p:cNvSpPr/>
          <p:nvPr/>
        </p:nvSpPr>
        <p:spPr bwMode="white">
          <a:xfrm>
            <a:off x="2094230" y="5732780"/>
            <a:ext cx="655955" cy="89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012180" y="5764530"/>
            <a:ext cx="655955" cy="89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030" y="2204720"/>
            <a:ext cx="61087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740" y="2204720"/>
            <a:ext cx="624840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760" y="1740535"/>
            <a:ext cx="3114675" cy="94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350" y="1741170"/>
            <a:ext cx="866775" cy="2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2230" y="5207635"/>
            <a:ext cx="83375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4390" y="5420335"/>
            <a:ext cx="276251" cy="29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000" y="2920365"/>
            <a:ext cx="7336790" cy="182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