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376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740" y="2924810"/>
            <a:ext cx="6714490" cy="276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1412240"/>
            <a:ext cx="5962650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85" y="2996565"/>
            <a:ext cx="65913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5"/>
          <a:stretch>
            <a:fillRect/>
          </a:stretch>
        </p:blipFill>
        <p:spPr>
          <a:xfrm>
            <a:off x="252095" y="44585"/>
            <a:ext cx="8639810" cy="1183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24450"/>
            <a:ext cx="8640000" cy="246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500620"/>
            <a:ext cx="8640000" cy="313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44315"/>
            <a:ext cx="7200000" cy="309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3068820"/>
            <a:ext cx="7200000" cy="370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6" name="直接连接符 5"/>
          <p:cNvCxnSpPr/>
          <p:nvPr/>
        </p:nvCxnSpPr>
        <p:spPr>
          <a:xfrm flipV="1">
            <a:off x="720090" y="6741160"/>
            <a:ext cx="6948170" cy="17145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08550"/>
            <a:ext cx="8640000" cy="402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40015" y="4149090"/>
            <a:ext cx="643255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433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270" y="4384040"/>
            <a:ext cx="4387215" cy="111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920" y="3131820"/>
            <a:ext cx="5126990" cy="285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381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430" y="3184525"/>
            <a:ext cx="6228080" cy="231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2022-08-12T06:56:16Z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