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2" r:id="rId6"/>
    <p:sldId id="263" r:id="rId7"/>
    <p:sldId id="265" r:id="rId8"/>
    <p:sldId id="266" r:id="rId9"/>
    <p:sldId id="268" r:id="rId10"/>
    <p:sldId id="269" r:id="rId11"/>
    <p:sldId id="270" r:id="rId12"/>
    <p:sldId id="271" r:id="rId13"/>
    <p:sldId id="273" r:id="rId14"/>
    <p:sldId id="274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8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14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5650" y="3140710"/>
            <a:ext cx="7372350" cy="2740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" y="44450"/>
            <a:ext cx="7382510" cy="1273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1556250"/>
            <a:ext cx="8640000" cy="2854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825" b="47047"/>
          <a:stretch>
            <a:fillRect/>
          </a:stretch>
        </p:blipFill>
        <p:spPr>
          <a:xfrm>
            <a:off x="5363845" y="4220845"/>
            <a:ext cx="3470910" cy="1873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5331"/>
          <a:stretch>
            <a:fillRect/>
          </a:stretch>
        </p:blipFill>
        <p:spPr>
          <a:xfrm>
            <a:off x="1115695" y="1124585"/>
            <a:ext cx="5587265" cy="3537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1505" y="908685"/>
            <a:ext cx="7537450" cy="4259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矩形 3"/>
          <p:cNvSpPr/>
          <p:nvPr/>
        </p:nvSpPr>
        <p:spPr>
          <a:xfrm>
            <a:off x="6269355" y="1340485"/>
            <a:ext cx="967105" cy="1728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8130" y="1412240"/>
            <a:ext cx="5962650" cy="1323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970" y="3061970"/>
            <a:ext cx="3781425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605" y="260350"/>
            <a:ext cx="6584950" cy="1083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343525"/>
            <a:ext cx="8640000" cy="2886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1907540" y="3572510"/>
            <a:ext cx="641350" cy="814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26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36235" y="1916430"/>
            <a:ext cx="713740" cy="604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50641" y="4123164"/>
            <a:ext cx="1095479" cy="305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750" y="188460"/>
            <a:ext cx="7200000" cy="2504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80155" y="1412240"/>
            <a:ext cx="4410075" cy="1013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695" y="2636385"/>
            <a:ext cx="7200000" cy="3970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3851910" y="2996565"/>
            <a:ext cx="4237355" cy="1446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3636010" y="5229225"/>
            <a:ext cx="4237355" cy="1446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052695"/>
            <a:ext cx="8640000" cy="4401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80155" y="2529840"/>
            <a:ext cx="239395" cy="274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矩形 14"/>
          <p:cNvSpPr/>
          <p:nvPr/>
        </p:nvSpPr>
        <p:spPr>
          <a:xfrm>
            <a:off x="3924300" y="2780665"/>
            <a:ext cx="75565" cy="864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Rectangle 3"/>
          <p:cNvSpPr/>
          <p:nvPr/>
        </p:nvSpPr>
        <p:spPr bwMode="white">
          <a:xfrm>
            <a:off x="6228080" y="3429000"/>
            <a:ext cx="239395" cy="216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7" name="矩形 16"/>
          <p:cNvSpPr/>
          <p:nvPr/>
        </p:nvSpPr>
        <p:spPr>
          <a:xfrm>
            <a:off x="6156325" y="2564765"/>
            <a:ext cx="95885" cy="864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5" grpId="0" animBg="1"/>
      <p:bldP spid="15" grpId="1" animBg="1"/>
      <p:bldP spid="16" grpId="0" bldLvl="0" animBg="1"/>
      <p:bldP spid="17" grpId="0" bldLvl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548505"/>
            <a:ext cx="8640000" cy="2798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1210" y="1240790"/>
            <a:ext cx="6361430" cy="1123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3357110"/>
            <a:ext cx="8640000" cy="1552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085608" y="3587138"/>
            <a:ext cx="447717" cy="402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3781220" y="3587138"/>
            <a:ext cx="457243" cy="402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38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5650" y="3284855"/>
            <a:ext cx="7485380" cy="2816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73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19885" y="2564765"/>
            <a:ext cx="4446905" cy="654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259840" y="3356610"/>
            <a:ext cx="6052185" cy="654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7164705" y="3500755"/>
            <a:ext cx="651510" cy="654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</p:bldLst>
  </p:timing>
</p:sld>
</file>

<file path=ppt/tags/tag1.xml><?xml version="1.0" encoding="utf-8"?>
<p:tagLst xmlns:p="http://schemas.openxmlformats.org/presentationml/2006/main">
  <p:tag name="COMMONDATA" val="eyJoZGlkIjoiNTEyYTgwZDc2MTVhNmI4ZDExNmVhNDEzMDU1NTQ1MD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2022-08-10T03:44:00Z</dcterms:created>
  <dcterms:modified xsi:type="dcterms:W3CDTF">2022-08-12T06:51:45Z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