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3" r:id="rId6"/>
    <p:sldId id="264" r:id="rId7"/>
    <p:sldId id="266" r:id="rId8"/>
    <p:sldId id="267" r:id="rId9"/>
    <p:sldId id="268" r:id="rId10"/>
    <p:sldId id="269" r:id="rId11"/>
    <p:sldId id="270" r:id="rId12"/>
    <p:sldId id="272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72"/>
        <p:guide pos="289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460" y="260350"/>
            <a:ext cx="6633210" cy="9899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1412105"/>
            <a:ext cx="8640000" cy="42886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3"/>
          <p:cNvSpPr/>
          <p:nvPr/>
        </p:nvSpPr>
        <p:spPr bwMode="white">
          <a:xfrm>
            <a:off x="971550" y="2924810"/>
            <a:ext cx="4523740" cy="2886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8130" y="1412240"/>
            <a:ext cx="5962650" cy="13239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05" y="2924810"/>
            <a:ext cx="7962900" cy="8858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850" y="260350"/>
            <a:ext cx="6616700" cy="10642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850" y="1083810"/>
            <a:ext cx="7200000" cy="29843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3"/>
          <p:cNvSpPr/>
          <p:nvPr/>
        </p:nvSpPr>
        <p:spPr bwMode="white">
          <a:xfrm>
            <a:off x="2051685" y="2996565"/>
            <a:ext cx="1714500" cy="3917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4356100" y="3626485"/>
            <a:ext cx="1738630" cy="347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pic>
        <p:nvPicPr>
          <p:cNvPr id="7" name="img_1677721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75840" y="4004810"/>
            <a:ext cx="7200000" cy="23373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4"/>
          <p:cNvSpPr/>
          <p:nvPr/>
        </p:nvSpPr>
        <p:spPr bwMode="white">
          <a:xfrm>
            <a:off x="1631950" y="4149090"/>
            <a:ext cx="1798320" cy="347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4"/>
          <p:cNvSpPr/>
          <p:nvPr/>
        </p:nvSpPr>
        <p:spPr bwMode="white">
          <a:xfrm>
            <a:off x="4109085" y="4725035"/>
            <a:ext cx="1003300" cy="412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4"/>
          <p:cNvSpPr/>
          <p:nvPr/>
        </p:nvSpPr>
        <p:spPr bwMode="white">
          <a:xfrm>
            <a:off x="2621280" y="5300980"/>
            <a:ext cx="1734820" cy="412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4"/>
          <p:cNvSpPr/>
          <p:nvPr/>
        </p:nvSpPr>
        <p:spPr bwMode="white">
          <a:xfrm>
            <a:off x="1619885" y="5918200"/>
            <a:ext cx="1734820" cy="412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939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68445" y="1916430"/>
            <a:ext cx="792480" cy="652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204210" y="4149090"/>
            <a:ext cx="868045" cy="633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5404"/>
          <a:stretch>
            <a:fillRect/>
          </a:stretch>
        </p:blipFill>
        <p:spPr>
          <a:xfrm>
            <a:off x="179705" y="116205"/>
            <a:ext cx="8639810" cy="31725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743960" y="1456690"/>
            <a:ext cx="4756785" cy="1575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6081" r="11613"/>
          <a:stretch>
            <a:fillRect/>
          </a:stretch>
        </p:blipFill>
        <p:spPr>
          <a:xfrm>
            <a:off x="1114425" y="3716020"/>
            <a:ext cx="7636510" cy="24695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4134238" y="4752330"/>
            <a:ext cx="3229283" cy="391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113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83895" y="2492375"/>
            <a:ext cx="8018145" cy="28047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764405"/>
            <a:ext cx="8640000" cy="48396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5"/>
          <p:cNvSpPr/>
          <p:nvPr/>
        </p:nvSpPr>
        <p:spPr bwMode="white">
          <a:xfrm>
            <a:off x="899795" y="2276475"/>
            <a:ext cx="570230" cy="1292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 rot="5400000">
            <a:off x="1761490" y="2192020"/>
            <a:ext cx="732790" cy="1158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2" name="右箭头 11"/>
          <p:cNvSpPr/>
          <p:nvPr/>
        </p:nvSpPr>
        <p:spPr>
          <a:xfrm>
            <a:off x="2483485" y="2780665"/>
            <a:ext cx="1002030" cy="11557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Rectangle 5"/>
          <p:cNvSpPr/>
          <p:nvPr/>
        </p:nvSpPr>
        <p:spPr bwMode="white">
          <a:xfrm rot="5400000">
            <a:off x="1669415" y="3667760"/>
            <a:ext cx="1284605" cy="2679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5"/>
          <p:cNvSpPr/>
          <p:nvPr/>
        </p:nvSpPr>
        <p:spPr bwMode="white">
          <a:xfrm rot="20100000">
            <a:off x="4599940" y="1764030"/>
            <a:ext cx="943610" cy="2228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5"/>
          <p:cNvSpPr/>
          <p:nvPr/>
        </p:nvSpPr>
        <p:spPr bwMode="white">
          <a:xfrm rot="5400000">
            <a:off x="6839585" y="3392805"/>
            <a:ext cx="511810" cy="1158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5"/>
          <p:cNvSpPr/>
          <p:nvPr/>
        </p:nvSpPr>
        <p:spPr bwMode="white">
          <a:xfrm rot="5400000">
            <a:off x="5642610" y="3397250"/>
            <a:ext cx="1656715" cy="3319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6" grpId="0" bldLvl="0" animBg="1"/>
      <p:bldP spid="12" grpId="0" animBg="1"/>
      <p:bldP spid="12" grpId="1" animBg="1"/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935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99795" y="3212465"/>
            <a:ext cx="7134225" cy="2522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20260"/>
            <a:ext cx="861191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59205" y="3644900"/>
            <a:ext cx="5666740" cy="2983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tags/tag1.xml><?xml version="1.0" encoding="utf-8"?>
<p:tagLst xmlns:p="http://schemas.openxmlformats.org/presentationml/2006/main">
  <p:tag name="COMMONDATA" val="eyJoZGlkIjoiNTEyYTgwZDc2MTVhNmI4ZDExNmVhNDEzMDU1NTQ1MDU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6</cp:revision>
  <dcterms:created xsi:type="dcterms:W3CDTF">2022-08-10T03:44:00Z</dcterms:created>
  <dcterms:modified xsi:type="dcterms:W3CDTF">2022-08-12T06:36:02Z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23DB48C62FAE45B28D9CD9554F7B34DE</vt:lpwstr>
  </property>
</Properties>
</file>