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70" r:id="rId12"/>
    <p:sldId id="272" r:id="rId13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241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68465" y="880745"/>
            <a:ext cx="583565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428865"/>
            <a:ext cx="8640000" cy="236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483485" y="4436745"/>
            <a:ext cx="517525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88595"/>
            <a:ext cx="7522210" cy="1090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366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853870" y="2079328"/>
            <a:ext cx="390562" cy="38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911026" y="2870986"/>
            <a:ext cx="333406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7911026" y="4387535"/>
            <a:ext cx="333406" cy="27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7370" y="1700530"/>
            <a:ext cx="56102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95" y="3068955"/>
            <a:ext cx="6886575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535"/>
          <a:stretch>
            <a:fillRect/>
          </a:stretch>
        </p:blipFill>
        <p:spPr>
          <a:xfrm>
            <a:off x="252095" y="260350"/>
            <a:ext cx="8289290" cy="119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37"/>
          <a:stretch>
            <a:fillRect/>
          </a:stretch>
        </p:blipFill>
        <p:spPr>
          <a:xfrm>
            <a:off x="252095" y="1752735"/>
            <a:ext cx="8639810" cy="324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5" name="直接连接符 4"/>
          <p:cNvCxnSpPr/>
          <p:nvPr/>
        </p:nvCxnSpPr>
        <p:spPr>
          <a:xfrm>
            <a:off x="313055" y="4987925"/>
            <a:ext cx="8363585" cy="24765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340350"/>
            <a:ext cx="8640000" cy="296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3" name="直接连接符 2"/>
          <p:cNvCxnSpPr/>
          <p:nvPr/>
        </p:nvCxnSpPr>
        <p:spPr>
          <a:xfrm flipV="1">
            <a:off x="451485" y="1340485"/>
            <a:ext cx="8368665" cy="15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451485" y="4285615"/>
            <a:ext cx="8368665" cy="15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015"/>
            <a:ext cx="8640000" cy="4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5965" y="1847215"/>
            <a:ext cx="2170430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4165" y="3356610"/>
            <a:ext cx="1247140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8580" y="4004945"/>
            <a:ext cx="179006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87350" y="5445125"/>
            <a:ext cx="8368665" cy="15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271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068820"/>
            <a:ext cx="8640000" cy="335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908550"/>
            <a:ext cx="8640000" cy="497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4" name="直接连接符 3"/>
          <p:cNvCxnSpPr/>
          <p:nvPr/>
        </p:nvCxnSpPr>
        <p:spPr>
          <a:xfrm flipV="1">
            <a:off x="359410" y="908685"/>
            <a:ext cx="8368665" cy="15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4450"/>
            <a:ext cx="5468620" cy="145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350"/>
            <a:ext cx="8640000" cy="521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891974" y="3161416"/>
            <a:ext cx="333406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834819" y="4639244"/>
            <a:ext cx="390562" cy="38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7891974" y="6193348"/>
            <a:ext cx="333406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16205"/>
            <a:ext cx="7000240" cy="1080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268595"/>
            <a:ext cx="8640000" cy="4633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3137910" y="3127532"/>
            <a:ext cx="295303" cy="305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2022-08-12T05:09:37Z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