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4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429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4235" y="2824480"/>
            <a:ext cx="7899400" cy="265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350"/>
            <a:ext cx="7094220" cy="1074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894"/>
          <a:stretch>
            <a:fillRect/>
          </a:stretch>
        </p:blipFill>
        <p:spPr>
          <a:xfrm>
            <a:off x="215900" y="1080135"/>
            <a:ext cx="8639810" cy="222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751"/>
          <a:stretch>
            <a:fillRect/>
          </a:stretch>
        </p:blipFill>
        <p:spPr>
          <a:xfrm>
            <a:off x="989965" y="3356610"/>
            <a:ext cx="7091680" cy="1332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722"/>
          <a:stretch>
            <a:fillRect/>
          </a:stretch>
        </p:blipFill>
        <p:spPr>
          <a:xfrm>
            <a:off x="899795" y="4743450"/>
            <a:ext cx="7281445" cy="1534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11505" y="4869180"/>
            <a:ext cx="4680585" cy="1448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7370" y="1700530"/>
            <a:ext cx="56102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038475"/>
            <a:ext cx="75247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350"/>
            <a:ext cx="5703570" cy="90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365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627630" y="2132330"/>
            <a:ext cx="1305560" cy="123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796280" y="2132330"/>
            <a:ext cx="1305560" cy="123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700020" y="3500755"/>
            <a:ext cx="1305560" cy="123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283710" y="3500755"/>
            <a:ext cx="1305560" cy="123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796280" y="3500755"/>
            <a:ext cx="1305560" cy="123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236460" y="3572510"/>
            <a:ext cx="1305560" cy="123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404360"/>
            <a:ext cx="8640000" cy="286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6517" y="1386711"/>
            <a:ext cx="419140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0795" y="1358099"/>
            <a:ext cx="447717" cy="36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0971" y="2073403"/>
            <a:ext cx="457243" cy="36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19"/>
          <a:stretch>
            <a:fillRect/>
          </a:stretch>
        </p:blipFill>
        <p:spPr>
          <a:xfrm>
            <a:off x="755650" y="3212465"/>
            <a:ext cx="8301255" cy="283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508125" y="3995420"/>
            <a:ext cx="2438400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300470" y="4004945"/>
            <a:ext cx="191516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461385" y="4893310"/>
            <a:ext cx="2133600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785209" y="5609231"/>
            <a:ext cx="1000220" cy="34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2063468"/>
            <a:ext cx="238147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4886" y="2770038"/>
            <a:ext cx="438191" cy="30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3486156"/>
            <a:ext cx="238147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1730" y="4004945"/>
            <a:ext cx="501015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7485" y="2708910"/>
            <a:ext cx="558165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0650" y="4076700"/>
            <a:ext cx="523875" cy="76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2405" y="4869180"/>
            <a:ext cx="451485" cy="70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08625" y="2132330"/>
            <a:ext cx="122428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2135" y="3140710"/>
            <a:ext cx="1289685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8670" y="4076700"/>
            <a:ext cx="1169035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0085" y="5064125"/>
            <a:ext cx="1181735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259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78"/>
          <a:stretch>
            <a:fillRect/>
          </a:stretch>
        </p:blipFill>
        <p:spPr>
          <a:xfrm>
            <a:off x="755650" y="3212465"/>
            <a:ext cx="8140600" cy="2967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737610" y="3359785"/>
            <a:ext cx="352869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385435" y="4084320"/>
            <a:ext cx="251714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5394960" y="4930140"/>
            <a:ext cx="79502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804482" y="5636071"/>
            <a:ext cx="466769" cy="30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650" y="2683510"/>
            <a:ext cx="1087120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895" y="3572510"/>
            <a:ext cx="8243570" cy="176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918335" y="2683510"/>
            <a:ext cx="932815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851910" y="2708910"/>
            <a:ext cx="902335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4788535" y="2708910"/>
            <a:ext cx="932815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668895" y="2683510"/>
            <a:ext cx="932815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