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1" r:id="rId13"/>
    <p:sldId id="273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65040" y="3243268"/>
            <a:ext cx="1400308" cy="362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04495"/>
            <a:ext cx="6339840" cy="96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556250"/>
            <a:ext cx="8640000" cy="363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221740" y="3716655"/>
            <a:ext cx="4918710" cy="194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7370" y="1700530"/>
            <a:ext cx="5610225" cy="1304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70" y="3071495"/>
            <a:ext cx="469582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450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95306" y="2781253"/>
            <a:ext cx="466769" cy="295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9970" y="2636520"/>
            <a:ext cx="496570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1105" y="3505555"/>
            <a:ext cx="466769" cy="295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77690" y="3362960"/>
            <a:ext cx="628015" cy="65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12180" y="3397250"/>
            <a:ext cx="665480" cy="58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84135" y="3429000"/>
            <a:ext cx="623570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9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4941" y="1175296"/>
            <a:ext cx="266725" cy="30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0553" y="1184826"/>
            <a:ext cx="257199" cy="295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35272" y="1899551"/>
            <a:ext cx="257199" cy="295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7223" y="1899551"/>
            <a:ext cx="476295" cy="295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4037" y="2614276"/>
            <a:ext cx="3286438" cy="352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93265" y="3300412"/>
            <a:ext cx="1257420" cy="390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26143" y="4015137"/>
            <a:ext cx="1266945" cy="40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9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5830" y="2852420"/>
            <a:ext cx="543560" cy="45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2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1964" y="1232517"/>
            <a:ext cx="295303" cy="305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46121" y="1242049"/>
            <a:ext cx="276251" cy="295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21534" y="4111276"/>
            <a:ext cx="295303" cy="314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41495"/>
            <a:ext cx="7920000" cy="1647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1988685"/>
            <a:ext cx="7920000" cy="4522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 rot="600000">
            <a:off x="2166620" y="2537460"/>
            <a:ext cx="807720" cy="1394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 rot="16380000">
            <a:off x="2959100" y="2972435"/>
            <a:ext cx="1313180" cy="158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 rot="16200000">
            <a:off x="3206750" y="4558665"/>
            <a:ext cx="1356995" cy="84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217035" y="4940935"/>
            <a:ext cx="1766570" cy="84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497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0205" y="2799080"/>
            <a:ext cx="5895340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72105" y="3527425"/>
            <a:ext cx="3130550" cy="47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586855" y="4266565"/>
            <a:ext cx="2286635" cy="44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328420" y="4926965"/>
            <a:ext cx="1990090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3" grpId="0" bldLvl="0" animBg="1"/>
      <p:bldP spid="16" grpId="0" bldLvl="0" animBg="1"/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3418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750175"/>
            <a:ext cx="8640000" cy="283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707765" y="4509135"/>
            <a:ext cx="644525" cy="58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87450" y="5876925"/>
            <a:ext cx="748030" cy="60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2022-08-12T05:12:56Z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