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61" r:id="rId5"/>
    <p:sldId id="263" r:id="rId6"/>
    <p:sldId id="264" r:id="rId7"/>
    <p:sldId id="266" r:id="rId8"/>
    <p:sldId id="267" r:id="rId9"/>
    <p:sldId id="268" r:id="rId10"/>
    <p:sldId id="270" r:id="rId12"/>
    <p:sldId id="271" r:id="rId13"/>
    <p:sldId id="273" r:id="rId14"/>
    <p:sldId id="275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36" b="13008"/>
          <a:stretch>
            <a:fillRect/>
          </a:stretch>
        </p:blipFill>
        <p:spPr>
          <a:xfrm>
            <a:off x="179070" y="188595"/>
            <a:ext cx="6987540" cy="934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268595"/>
            <a:ext cx="8640000" cy="329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982460" y="3007360"/>
            <a:ext cx="60388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7668895" y="3007995"/>
            <a:ext cx="643255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982460" y="3717290"/>
            <a:ext cx="59690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7668895" y="3717290"/>
            <a:ext cx="59690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995"/>
            <a:ext cx="8640000" cy="217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3105" y="2044065"/>
            <a:ext cx="55880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4"/>
          <a:stretch>
            <a:fillRect/>
          </a:stretch>
        </p:blipFill>
        <p:spPr>
          <a:xfrm>
            <a:off x="755650" y="2637155"/>
            <a:ext cx="8072655" cy="353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805" y="1700530"/>
            <a:ext cx="6086475" cy="1381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3014345"/>
            <a:ext cx="41433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697"/>
          <a:stretch>
            <a:fillRect/>
          </a:stretch>
        </p:blipFill>
        <p:spPr>
          <a:xfrm>
            <a:off x="251460" y="188595"/>
            <a:ext cx="7810500" cy="106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268595"/>
            <a:ext cx="8640000" cy="413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499454" y="4818638"/>
            <a:ext cx="390562" cy="37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443621" y="4818638"/>
            <a:ext cx="390562" cy="37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24450"/>
            <a:ext cx="8640000" cy="268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215" y="3160391"/>
            <a:ext cx="400088" cy="38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6234" y="3160391"/>
            <a:ext cx="390562" cy="38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1383" y="3160391"/>
            <a:ext cx="390562" cy="38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97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751"/>
          <a:stretch>
            <a:fillRect/>
          </a:stretch>
        </p:blipFill>
        <p:spPr>
          <a:xfrm>
            <a:off x="1187450" y="1052830"/>
            <a:ext cx="7106185" cy="4977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505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80" y="897255"/>
            <a:ext cx="499745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2625" y="961390"/>
            <a:ext cx="583565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4705" y="980440"/>
            <a:ext cx="62928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4120" y="1844675"/>
            <a:ext cx="503555" cy="5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8175" y="2636520"/>
            <a:ext cx="71120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5485" y="2708910"/>
            <a:ext cx="61849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92315" y="2564765"/>
            <a:ext cx="614045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12365" y="3424555"/>
            <a:ext cx="699135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51355" y="4293235"/>
            <a:ext cx="632460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43730" y="4344035"/>
            <a:ext cx="598170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75500" y="4344035"/>
            <a:ext cx="618490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56815" y="5156835"/>
            <a:ext cx="558800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45900" y="3671645"/>
            <a:ext cx="1581300" cy="37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97985"/>
            <a:ext cx="7920000" cy="2037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2132830"/>
            <a:ext cx="7920000" cy="444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05405" y="3685540"/>
            <a:ext cx="908685" cy="180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716145" y="3716655"/>
            <a:ext cx="908685" cy="180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530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056130" y="1518285"/>
            <a:ext cx="107315" cy="207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76040" y="2494280"/>
            <a:ext cx="1724025" cy="17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7"/>
          <p:cNvSpPr/>
          <p:nvPr/>
        </p:nvSpPr>
        <p:spPr bwMode="white">
          <a:xfrm>
            <a:off x="7452360" y="1518285"/>
            <a:ext cx="107315" cy="207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7"/>
          <p:cNvSpPr/>
          <p:nvPr/>
        </p:nvSpPr>
        <p:spPr bwMode="white">
          <a:xfrm>
            <a:off x="2056130" y="3717290"/>
            <a:ext cx="107315" cy="207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7"/>
          <p:cNvSpPr/>
          <p:nvPr/>
        </p:nvSpPr>
        <p:spPr bwMode="white">
          <a:xfrm>
            <a:off x="4788535" y="3707765"/>
            <a:ext cx="107315" cy="207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10"/>
          <p:cNvSpPr/>
          <p:nvPr/>
        </p:nvSpPr>
        <p:spPr bwMode="white">
          <a:xfrm>
            <a:off x="3667760" y="4653280"/>
            <a:ext cx="2349500" cy="15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7"/>
          <p:cNvSpPr/>
          <p:nvPr/>
        </p:nvSpPr>
        <p:spPr bwMode="white">
          <a:xfrm>
            <a:off x="7452360" y="3691890"/>
            <a:ext cx="107315" cy="207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10"/>
          <p:cNvSpPr/>
          <p:nvPr/>
        </p:nvSpPr>
        <p:spPr bwMode="white">
          <a:xfrm>
            <a:off x="6330950" y="4652645"/>
            <a:ext cx="2349500" cy="15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41" grpId="0" bldLvl="0" animBg="1"/>
      <p:bldP spid="42" grpId="0" bldLvl="0" animBg="1"/>
      <p:bldP spid="43" grpId="0" bldLvl="0" animBg="1"/>
      <p:bldP spid="45" grpId="0" bldLvl="0" animBg="1"/>
      <p:bldP spid="46" grpId="0" bldLvl="0" animBg="1"/>
      <p:bldP spid="47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2022-08-12T04:06:52Z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