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73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32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80" b="11894"/>
          <a:stretch>
            <a:fillRect/>
          </a:stretch>
        </p:blipFill>
        <p:spPr>
          <a:xfrm>
            <a:off x="179705" y="116840"/>
            <a:ext cx="7313930" cy="986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02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1225" y="3081020"/>
            <a:ext cx="4781550" cy="695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40" y="1484630"/>
            <a:ext cx="6086475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9956"/>
          <a:stretch>
            <a:fillRect/>
          </a:stretch>
        </p:blipFill>
        <p:spPr>
          <a:xfrm>
            <a:off x="179705" y="3932690"/>
            <a:ext cx="8639810" cy="528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5574" b="23855"/>
          <a:stretch>
            <a:fillRect/>
          </a:stretch>
        </p:blipFill>
        <p:spPr>
          <a:xfrm>
            <a:off x="2195830" y="4220845"/>
            <a:ext cx="2594610" cy="1713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896" b="46885"/>
          <a:stretch>
            <a:fillRect/>
          </a:stretch>
        </p:blipFill>
        <p:spPr>
          <a:xfrm>
            <a:off x="179705" y="836295"/>
            <a:ext cx="8639810" cy="1589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37489" y="4022539"/>
            <a:ext cx="866857" cy="390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4964" y="4013012"/>
            <a:ext cx="1247894" cy="4001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135" t="55662" r="9922" b="9754"/>
          <a:stretch>
            <a:fillRect/>
          </a:stretch>
        </p:blipFill>
        <p:spPr>
          <a:xfrm>
            <a:off x="5652135" y="2467610"/>
            <a:ext cx="2023110" cy="1422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662" r="38233" b="9754"/>
          <a:stretch>
            <a:fillRect/>
          </a:stretch>
        </p:blipFill>
        <p:spPr>
          <a:xfrm>
            <a:off x="683895" y="2425700"/>
            <a:ext cx="4304030" cy="1466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77" t="30502" r="24145" b="26662"/>
          <a:stretch>
            <a:fillRect/>
          </a:stretch>
        </p:blipFill>
        <p:spPr>
          <a:xfrm>
            <a:off x="4572000" y="4464050"/>
            <a:ext cx="4188460" cy="1104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736" r="28445"/>
          <a:stretch>
            <a:fillRect/>
          </a:stretch>
        </p:blipFill>
        <p:spPr>
          <a:xfrm>
            <a:off x="2195830" y="5876925"/>
            <a:ext cx="6182360" cy="600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368"/>
          <a:stretch>
            <a:fillRect/>
          </a:stretch>
        </p:blipFill>
        <p:spPr>
          <a:xfrm>
            <a:off x="35560" y="44450"/>
            <a:ext cx="6654800" cy="956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4"/>
          <p:cNvSpPr/>
          <p:nvPr/>
        </p:nvSpPr>
        <p:spPr bwMode="white">
          <a:xfrm>
            <a:off x="2555875" y="5805170"/>
            <a:ext cx="1210310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4"/>
          <p:cNvSpPr/>
          <p:nvPr/>
        </p:nvSpPr>
        <p:spPr bwMode="white">
          <a:xfrm>
            <a:off x="6495415" y="5876925"/>
            <a:ext cx="1040765" cy="573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284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24115" y="1484630"/>
            <a:ext cx="707390" cy="7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8640000" cy="377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79540" y="404495"/>
            <a:ext cx="792480" cy="939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81"/>
          <a:stretch>
            <a:fillRect/>
          </a:stretch>
        </p:blipFill>
        <p:spPr>
          <a:xfrm>
            <a:off x="971550" y="4179570"/>
            <a:ext cx="7932955" cy="2160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476115"/>
            <a:ext cx="8640000" cy="4495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56935" y="3491865"/>
            <a:ext cx="1760220" cy="124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836160"/>
            <a:ext cx="8640000" cy="412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90265" y="3053080"/>
            <a:ext cx="564515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76415" y="2615565"/>
            <a:ext cx="643255" cy="153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9816" y="3609002"/>
            <a:ext cx="1105005" cy="1038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90"/>
          <a:stretch>
            <a:fillRect/>
          </a:stretch>
        </p:blipFill>
        <p:spPr>
          <a:xfrm>
            <a:off x="652780" y="836295"/>
            <a:ext cx="7550150" cy="3083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162"/>
          <a:stretch>
            <a:fillRect/>
          </a:stretch>
        </p:blipFill>
        <p:spPr>
          <a:xfrm>
            <a:off x="107950" y="188595"/>
            <a:ext cx="8639810" cy="869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60290" y="1377315"/>
            <a:ext cx="448310" cy="36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75680" y="1377315"/>
            <a:ext cx="318135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5965" y="3021330"/>
            <a:ext cx="33972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27855" y="3021330"/>
            <a:ext cx="36131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75680" y="3025775"/>
            <a:ext cx="310515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705" y="4004810"/>
            <a:ext cx="8640000" cy="275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/>
          <p:cNvSpPr/>
          <p:nvPr/>
        </p:nvSpPr>
        <p:spPr bwMode="white">
          <a:xfrm>
            <a:off x="6778064" y="4204984"/>
            <a:ext cx="266725" cy="29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3"/>
          <p:cNvSpPr/>
          <p:nvPr/>
        </p:nvSpPr>
        <p:spPr bwMode="white">
          <a:xfrm>
            <a:off x="6768538" y="5558545"/>
            <a:ext cx="257199" cy="30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4903470" y="3021330"/>
            <a:ext cx="361315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4" grpId="0" bldLvl="0" animBg="1"/>
      <p:bldP spid="15" grpId="0" bldLvl="0" animBg="1"/>
      <p:bldP spid="1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504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81270" y="1612900"/>
            <a:ext cx="1748790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2022-08-12T04:00:22Z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