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61" r:id="rId5"/>
    <p:sldId id="263" r:id="rId6"/>
    <p:sldId id="264" r:id="rId7"/>
    <p:sldId id="265" r:id="rId8"/>
    <p:sldId id="266" r:id="rId10"/>
    <p:sldId id="267" r:id="rId11"/>
    <p:sldId id="270" r:id="rId12"/>
    <p:sldId id="272" r:id="rId13"/>
    <p:sldId id="273" r:id="rId14"/>
    <p:sldId id="275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060"/>
            <a:ext cx="8640000" cy="220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908685"/>
            <a:ext cx="8295005" cy="247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5" b="72074"/>
          <a:stretch>
            <a:fillRect/>
          </a:stretch>
        </p:blipFill>
        <p:spPr>
          <a:xfrm>
            <a:off x="251460" y="188595"/>
            <a:ext cx="7895590" cy="101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288"/>
          <a:stretch>
            <a:fillRect/>
          </a:stretch>
        </p:blipFill>
        <p:spPr>
          <a:xfrm>
            <a:off x="252095" y="1340620"/>
            <a:ext cx="8639810" cy="2938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278495"/>
            <a:ext cx="8640000" cy="212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7995" y="4278630"/>
            <a:ext cx="8114665" cy="218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1340485"/>
            <a:ext cx="6086475" cy="1381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70" y="3090545"/>
            <a:ext cx="37814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93" b="18184"/>
          <a:stretch>
            <a:fillRect/>
          </a:stretch>
        </p:blipFill>
        <p:spPr>
          <a:xfrm>
            <a:off x="251460" y="116205"/>
            <a:ext cx="8639810" cy="111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481320"/>
            <a:ext cx="8640000" cy="389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388960" y="2521698"/>
            <a:ext cx="723969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41375" y="2865309"/>
            <a:ext cx="419140" cy="36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752268" y="2893944"/>
            <a:ext cx="723969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904682" y="3247100"/>
            <a:ext cx="409614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999721" y="4010680"/>
            <a:ext cx="723969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2884528" y="4382926"/>
            <a:ext cx="723969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161661" y="4363836"/>
            <a:ext cx="409614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3036942" y="4745626"/>
            <a:ext cx="419140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4639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494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7515" y="1290955"/>
            <a:ext cx="566420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585" y="1083945"/>
            <a:ext cx="485775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305" y="2044065"/>
            <a:ext cx="66548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1255" y="1909445"/>
            <a:ext cx="47498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3240" y="2929890"/>
            <a:ext cx="762635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4990" y="2838450"/>
            <a:ext cx="58293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9244" y="3835464"/>
            <a:ext cx="447717" cy="3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9040" y="3716655"/>
            <a:ext cx="54292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34715" y="4740910"/>
            <a:ext cx="83820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38902" y="5207789"/>
            <a:ext cx="790650" cy="3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82099" y="5217319"/>
            <a:ext cx="790650" cy="352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26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720" y="1844675"/>
            <a:ext cx="1779905" cy="163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6009" y="3806203"/>
            <a:ext cx="1343153" cy="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6009" y="3958823"/>
            <a:ext cx="104785" cy="124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1059" y="3920668"/>
            <a:ext cx="171466" cy="11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4896" y="4044672"/>
            <a:ext cx="161940" cy="1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14444" y="3806203"/>
            <a:ext cx="1695611" cy="83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6009" y="4159137"/>
            <a:ext cx="104785" cy="1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48733" y="4168675"/>
            <a:ext cx="133362" cy="1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91048" y="4283140"/>
            <a:ext cx="628710" cy="20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96009" y="4349912"/>
            <a:ext cx="104785" cy="14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01059" y="4416683"/>
            <a:ext cx="161940" cy="1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24896" y="4292679"/>
            <a:ext cx="161940" cy="1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96009" y="4540687"/>
            <a:ext cx="1343153" cy="1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16438" y="3806203"/>
            <a:ext cx="1695611" cy="163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253518" y="4664691"/>
            <a:ext cx="266725" cy="51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14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60"/>
          <a:stretch>
            <a:fillRect/>
          </a:stretch>
        </p:blipFill>
        <p:spPr>
          <a:xfrm>
            <a:off x="2268220" y="1628775"/>
            <a:ext cx="5134610" cy="2803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49"/>
          <a:stretch>
            <a:fillRect/>
          </a:stretch>
        </p:blipFill>
        <p:spPr>
          <a:xfrm>
            <a:off x="828040" y="4509135"/>
            <a:ext cx="7944385" cy="2128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11505" y="4432300"/>
            <a:ext cx="8190865" cy="216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8"/>
          <a:stretch>
            <a:fillRect/>
          </a:stretch>
        </p:blipFill>
        <p:spPr>
          <a:xfrm>
            <a:off x="929005" y="2564765"/>
            <a:ext cx="8214895" cy="410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076190" y="3140710"/>
            <a:ext cx="3016885" cy="1171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2022-08-12T03:48:53Z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