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" y="188460"/>
            <a:ext cx="8640000" cy="185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940" y="2132965"/>
            <a:ext cx="7341870" cy="411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31"/>
          <p:cNvSpPr/>
          <p:nvPr/>
        </p:nvSpPr>
        <p:spPr bwMode="white">
          <a:xfrm>
            <a:off x="1691640" y="4509135"/>
            <a:ext cx="1430655" cy="164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1"/>
          <p:cNvSpPr/>
          <p:nvPr/>
        </p:nvSpPr>
        <p:spPr bwMode="white">
          <a:xfrm>
            <a:off x="4500245" y="4509135"/>
            <a:ext cx="1430655" cy="164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1"/>
          <p:cNvSpPr/>
          <p:nvPr/>
        </p:nvSpPr>
        <p:spPr bwMode="white">
          <a:xfrm>
            <a:off x="6012180" y="4509135"/>
            <a:ext cx="1430655" cy="164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6" b="16278"/>
          <a:stretch>
            <a:fillRect/>
          </a:stretch>
        </p:blipFill>
        <p:spPr>
          <a:xfrm>
            <a:off x="107950" y="116205"/>
            <a:ext cx="8639810" cy="118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340350"/>
            <a:ext cx="8640000" cy="423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4333101" y="3831964"/>
            <a:ext cx="447717" cy="400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142362" y="4633863"/>
            <a:ext cx="447717" cy="39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923928" y="4633863"/>
            <a:ext cx="447717" cy="39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080" y="1412875"/>
            <a:ext cx="6086475" cy="1381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55" y="2924810"/>
            <a:ext cx="60198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43" b="25125"/>
          <a:stretch>
            <a:fillRect/>
          </a:stretch>
        </p:blipFill>
        <p:spPr>
          <a:xfrm>
            <a:off x="107315" y="188595"/>
            <a:ext cx="7420610" cy="941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96205"/>
            <a:ext cx="8640000" cy="482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16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9925" y="908685"/>
            <a:ext cx="568960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3665" y="1772920"/>
            <a:ext cx="71120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7540" y="2636520"/>
            <a:ext cx="604520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5785" y="4149090"/>
            <a:ext cx="1140460" cy="79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58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0510" y="3092407"/>
            <a:ext cx="200044" cy="143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1370" y="3912932"/>
            <a:ext cx="200044" cy="15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8548" y="3912932"/>
            <a:ext cx="209570" cy="15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9319" y="4323195"/>
            <a:ext cx="200044" cy="15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1124450"/>
            <a:ext cx="8640000" cy="367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7731" y="2747234"/>
            <a:ext cx="209570" cy="1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9307" y="3157703"/>
            <a:ext cx="200044" cy="1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8536" y="3568173"/>
            <a:ext cx="200044" cy="1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8117" y="3568173"/>
            <a:ext cx="200044" cy="1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6871" y="3568173"/>
            <a:ext cx="200044" cy="1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9693" y="3988188"/>
            <a:ext cx="190518" cy="1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6099" y="3978642"/>
            <a:ext cx="200044" cy="1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1920" y="3102559"/>
            <a:ext cx="2086174" cy="163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449" y="3903950"/>
            <a:ext cx="2476736" cy="121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920" y="1844675"/>
            <a:ext cx="4235450" cy="87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82770"/>
            <a:ext cx="8640000" cy="167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63"/>
          <a:stretch>
            <a:fillRect/>
          </a:stretch>
        </p:blipFill>
        <p:spPr>
          <a:xfrm>
            <a:off x="755650" y="2060575"/>
            <a:ext cx="8012330" cy="448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280116" y="2204667"/>
            <a:ext cx="1381256" cy="88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55838" y="3871306"/>
            <a:ext cx="1381256" cy="8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375816" y="3871306"/>
            <a:ext cx="1381256" cy="8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270591" y="5517003"/>
            <a:ext cx="1390782" cy="8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