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61" r:id="rId5"/>
    <p:sldId id="263" r:id="rId6"/>
    <p:sldId id="264" r:id="rId7"/>
    <p:sldId id="266" r:id="rId9"/>
    <p:sldId id="267" r:id="rId10"/>
    <p:sldId id="268" r:id="rId11"/>
    <p:sldId id="270" r:id="rId12"/>
    <p:sldId id="272" r:id="rId13"/>
    <p:sldId id="273" r:id="rId14"/>
    <p:sldId id="275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250" y="2523490"/>
            <a:ext cx="7745095" cy="2779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60350"/>
            <a:ext cx="5576570" cy="876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692275" y="3213100"/>
            <a:ext cx="6381115" cy="231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90545"/>
            <a:ext cx="57912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88595"/>
            <a:ext cx="5941060" cy="874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7198491" y="2167688"/>
            <a:ext cx="438191" cy="37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645106" y="2883272"/>
            <a:ext cx="447717" cy="40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308850" y="3573145"/>
            <a:ext cx="620395" cy="72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764030" y="4293235"/>
            <a:ext cx="610235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00470" y="1124585"/>
            <a:ext cx="806450" cy="73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7550" y="1924050"/>
            <a:ext cx="438150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1755" y="3016695"/>
            <a:ext cx="790650" cy="36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326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2820" y="1844675"/>
            <a:ext cx="2090420" cy="195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6735" y="1844675"/>
            <a:ext cx="2967355" cy="222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63"/>
          <a:stretch>
            <a:fillRect/>
          </a:stretch>
        </p:blipFill>
        <p:spPr>
          <a:xfrm>
            <a:off x="971550" y="3500755"/>
            <a:ext cx="7856755" cy="302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827405" y="4789170"/>
            <a:ext cx="2634615" cy="175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356100" y="4725035"/>
            <a:ext cx="2634615" cy="175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3274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995" y="2326640"/>
            <a:ext cx="2387600" cy="192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34105" y="2326640"/>
            <a:ext cx="4055745" cy="278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393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6080" y="3185160"/>
            <a:ext cx="6066155" cy="2362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430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4075" y="2636520"/>
            <a:ext cx="718820" cy="363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89"/>
          <a:stretch>
            <a:fillRect/>
          </a:stretch>
        </p:blipFill>
        <p:spPr>
          <a:xfrm>
            <a:off x="972185" y="4653280"/>
            <a:ext cx="7647205" cy="1315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972185" y="4653280"/>
            <a:ext cx="6262370" cy="157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645"/>
          <a:stretch>
            <a:fillRect/>
          </a:stretch>
        </p:blipFill>
        <p:spPr>
          <a:xfrm>
            <a:off x="179705" y="476250"/>
            <a:ext cx="8639810" cy="660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2996430"/>
            <a:ext cx="8640000" cy="326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1052" y="3825383"/>
            <a:ext cx="6791973" cy="2429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7"/>
          <a:stretch>
            <a:fillRect/>
          </a:stretch>
        </p:blipFill>
        <p:spPr>
          <a:xfrm>
            <a:off x="819150" y="1196340"/>
            <a:ext cx="6182360" cy="1661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2022-08-12T01:54:06Z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