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61" r:id="rId5"/>
    <p:sldId id="263" r:id="rId6"/>
    <p:sldId id="264" r:id="rId7"/>
    <p:sldId id="266" r:id="rId9"/>
    <p:sldId id="268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06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80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7870" y="3500755"/>
            <a:ext cx="7670165" cy="29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7506970" cy="110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47"/>
          <a:stretch>
            <a:fillRect/>
          </a:stretch>
        </p:blipFill>
        <p:spPr>
          <a:xfrm>
            <a:off x="252095" y="1042805"/>
            <a:ext cx="8639810" cy="387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443154" y="2549494"/>
            <a:ext cx="790650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786968" y="2549494"/>
            <a:ext cx="800176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05271" y="3217320"/>
            <a:ext cx="1266945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815767" y="3217320"/>
            <a:ext cx="800176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443595" y="3875605"/>
            <a:ext cx="1285997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510276" y="4552972"/>
            <a:ext cx="1000220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38" r="6482" b="9743"/>
          <a:stretch>
            <a:fillRect/>
          </a:stretch>
        </p:blipFill>
        <p:spPr>
          <a:xfrm>
            <a:off x="971550" y="4940935"/>
            <a:ext cx="8079740" cy="184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8"/>
          <p:cNvSpPr/>
          <p:nvPr/>
        </p:nvSpPr>
        <p:spPr bwMode="white">
          <a:xfrm>
            <a:off x="615315" y="5013325"/>
            <a:ext cx="8239760" cy="177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09550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048000"/>
            <a:ext cx="533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260350"/>
            <a:ext cx="6195060" cy="951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96205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160905" y="2694940"/>
            <a:ext cx="76073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790565" y="2643505"/>
            <a:ext cx="67310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094230" y="3287395"/>
            <a:ext cx="133985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200140" y="3345180"/>
            <a:ext cx="85725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094230" y="3918585"/>
            <a:ext cx="127698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200140" y="3943985"/>
            <a:ext cx="152146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160905" y="4631690"/>
            <a:ext cx="103632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6133465" y="4643120"/>
            <a:ext cx="150876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2094230" y="5302250"/>
            <a:ext cx="130556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6200140" y="5368925"/>
            <a:ext cx="98933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1948954"/>
            <a:ext cx="857331" cy="37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1567" y="2617381"/>
            <a:ext cx="857331" cy="37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614" y="3285807"/>
            <a:ext cx="857331" cy="37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8639810" cy="4149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4025" y="1984375"/>
            <a:ext cx="5934710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 rot="21300000">
            <a:off x="1995805" y="2291715"/>
            <a:ext cx="153225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 rot="19560000">
            <a:off x="3439160" y="2496185"/>
            <a:ext cx="32448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16380000">
            <a:off x="6833235" y="2225040"/>
            <a:ext cx="426085" cy="114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4388485"/>
            <a:ext cx="8639810" cy="1887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374140" y="4436745"/>
            <a:ext cx="6724650" cy="89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289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526"/>
          <a:stretch>
            <a:fillRect/>
          </a:stretch>
        </p:blipFill>
        <p:spPr>
          <a:xfrm>
            <a:off x="1548130" y="3284855"/>
            <a:ext cx="6347995" cy="257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24450"/>
            <a:ext cx="8640000" cy="325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908685"/>
            <a:ext cx="8227060" cy="424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55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9518" y="4440055"/>
            <a:ext cx="180992" cy="123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8878" y="4440055"/>
            <a:ext cx="180992" cy="123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05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5990" y="3616960"/>
            <a:ext cx="6868160" cy="227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2022-08-12T01:33:38Z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