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096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51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2996565"/>
            <a:ext cx="5996305" cy="260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5848350" cy="88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115695" y="3429000"/>
            <a:ext cx="7261225" cy="274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140710"/>
            <a:ext cx="67913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88595"/>
            <a:ext cx="6484620" cy="10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9865"/>
            <a:ext cx="8640000" cy="363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014929" y="2251556"/>
            <a:ext cx="876383" cy="2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044168" y="2251556"/>
            <a:ext cx="638235" cy="2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910144" y="2985441"/>
            <a:ext cx="666813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910805" y="2985441"/>
            <a:ext cx="457243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851910" y="3596005"/>
            <a:ext cx="94424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588125" y="3716655"/>
            <a:ext cx="876300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2776855" y="4462780"/>
            <a:ext cx="94107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7019925" y="4378325"/>
            <a:ext cx="768985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8513" y="1385340"/>
            <a:ext cx="885909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0377" y="1385340"/>
            <a:ext cx="466769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3100" y="1385340"/>
            <a:ext cx="1076427" cy="295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2824" y="2120065"/>
            <a:ext cx="847805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2317" y="2120065"/>
            <a:ext cx="257199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45988" y="2120065"/>
            <a:ext cx="847805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5536" y="3436844"/>
            <a:ext cx="2229062" cy="372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59285" y="3961648"/>
            <a:ext cx="247673" cy="276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73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05" y="2176780"/>
            <a:ext cx="2879725" cy="356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1775" y="1484630"/>
            <a:ext cx="1089660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3"/>
          <p:cNvSpPr/>
          <p:nvPr/>
        </p:nvSpPr>
        <p:spPr bwMode="white">
          <a:xfrm>
            <a:off x="3851910" y="2064385"/>
            <a:ext cx="4951095" cy="3763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6876415" y="1412875"/>
            <a:ext cx="1089660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9" grpId="0" bldLvl="0" animBg="1"/>
      <p:bldP spid="3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83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3"/>
          <p:cNvSpPr/>
          <p:nvPr/>
        </p:nvSpPr>
        <p:spPr bwMode="white">
          <a:xfrm>
            <a:off x="179705" y="1772920"/>
            <a:ext cx="3048635" cy="404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2268220" y="980440"/>
            <a:ext cx="1214120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3"/>
          <p:cNvSpPr/>
          <p:nvPr/>
        </p:nvSpPr>
        <p:spPr bwMode="white">
          <a:xfrm>
            <a:off x="3482340" y="1628775"/>
            <a:ext cx="4800600" cy="404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4"/>
          <p:cNvSpPr/>
          <p:nvPr/>
        </p:nvSpPr>
        <p:spPr bwMode="white">
          <a:xfrm>
            <a:off x="6084570" y="980440"/>
            <a:ext cx="1214120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388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2276475"/>
            <a:ext cx="7678420" cy="290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240" y="476115"/>
            <a:ext cx="7920000" cy="21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380" y="2708775"/>
            <a:ext cx="7920000" cy="342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1505" y="2708910"/>
            <a:ext cx="4944745" cy="203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83895" y="4725035"/>
            <a:ext cx="7894955" cy="170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05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1436" y="3484030"/>
            <a:ext cx="647761" cy="2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9518" y="4284290"/>
            <a:ext cx="247673" cy="2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7735" y="4128135"/>
            <a:ext cx="661670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3619" y="5075022"/>
            <a:ext cx="647761" cy="2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2022-08-12T00:58:22Z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