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5" r:id="rId7"/>
    <p:sldId id="267" r:id="rId8"/>
    <p:sldId id="268" r:id="rId9"/>
    <p:sldId id="269" r:id="rId10"/>
    <p:sldId id="271" r:id="rId11"/>
    <p:sldId id="272" r:id="rId12"/>
    <p:sldId id="275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9845"/>
            <a:ext cx="6598920" cy="104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0000" cy="246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3644765"/>
            <a:ext cx="7920000" cy="26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67360" y="3644900"/>
            <a:ext cx="7668260" cy="286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3133725"/>
            <a:ext cx="30861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43910" y="3920490"/>
            <a:ext cx="1020445" cy="7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89535"/>
            <a:ext cx="6601460" cy="106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750"/>
            <a:ext cx="7200000" cy="2739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7968" y="836905"/>
            <a:ext cx="466769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6010" y="1196975"/>
            <a:ext cx="42164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3170" y="2060575"/>
            <a:ext cx="67627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215505"/>
            <a:ext cx="7200000" cy="3553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211955" y="3933190"/>
            <a:ext cx="65976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915920" y="4318000"/>
            <a:ext cx="65976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500245" y="5445125"/>
            <a:ext cx="65976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203575" y="5805170"/>
            <a:ext cx="65976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260215"/>
            <a:ext cx="8640000" cy="82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23850" y="1557020"/>
            <a:ext cx="3385820" cy="507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140200" y="1557020"/>
            <a:ext cx="3385820" cy="507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691640" y="980440"/>
            <a:ext cx="140970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652135" y="980440"/>
            <a:ext cx="140970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389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6858" y="877968"/>
            <a:ext cx="1000220" cy="295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1059" y="877968"/>
            <a:ext cx="1000220" cy="295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323850" y="1557020"/>
            <a:ext cx="3385820" cy="507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4427855" y="1412240"/>
            <a:ext cx="3385820" cy="507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1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352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7840" y="3016250"/>
            <a:ext cx="8215630" cy="20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815" y="477520"/>
            <a:ext cx="8293100" cy="347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02"/>
          <a:stretch>
            <a:fillRect/>
          </a:stretch>
        </p:blipFill>
        <p:spPr>
          <a:xfrm>
            <a:off x="1115695" y="3957320"/>
            <a:ext cx="7678420" cy="2643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39750" y="3957320"/>
            <a:ext cx="7785100" cy="2727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275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3735" y="2393315"/>
            <a:ext cx="4898390" cy="20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2022-08-11T15:03:56Z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