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98" y="60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5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8033" y="1738690"/>
            <a:ext cx="1209123" cy="248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32462" y="1738690"/>
            <a:ext cx="1161520" cy="248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83669" y="1738690"/>
            <a:ext cx="1209123" cy="248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5008" y="2636037"/>
            <a:ext cx="228495" cy="1346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3432" y="2263734"/>
            <a:ext cx="2520280" cy="1718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99438" y="2636037"/>
            <a:ext cx="228495" cy="1346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87888" y="2263734"/>
            <a:ext cx="2160240" cy="1718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88288" y="2263734"/>
            <a:ext cx="2376264" cy="1718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9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6033" y="2261520"/>
            <a:ext cx="2342082" cy="1314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8611" y="2271049"/>
            <a:ext cx="2180231" cy="130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93851" y="2271049"/>
            <a:ext cx="3684495" cy="130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3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1927344"/>
            <a:ext cx="2351603" cy="1304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32727" y="1917823"/>
            <a:ext cx="2694347" cy="1313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0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6396" y="2378941"/>
            <a:ext cx="1704198" cy="1499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94380" y="2436248"/>
            <a:ext cx="3874909" cy="1413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4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9696" y="2276872"/>
            <a:ext cx="5832648" cy="2520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6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0429" y="4053367"/>
            <a:ext cx="6788231" cy="838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42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5834" y="2165711"/>
            <a:ext cx="5283966" cy="838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2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2271892"/>
            <a:ext cx="4598479" cy="829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7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5834" y="2300450"/>
            <a:ext cx="4436628" cy="1344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0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983" y="2346457"/>
            <a:ext cx="3751140" cy="818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33983" y="4374693"/>
            <a:ext cx="6312198" cy="1352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82" t="18282" r="34572" b="21970"/>
          <a:stretch/>
        </p:blipFill>
        <p:spPr>
          <a:xfrm>
            <a:off x="3713018" y="1537855"/>
            <a:ext cx="4544291" cy="1496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25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7404" y="4732706"/>
            <a:ext cx="10682181" cy="829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4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7685" y="2260613"/>
            <a:ext cx="3760661" cy="323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69223" y="2204864"/>
            <a:ext cx="1323371" cy="37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94776" y="2774752"/>
            <a:ext cx="799735" cy="31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42842" y="4317167"/>
            <a:ext cx="1237685" cy="24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66148" y="4802742"/>
            <a:ext cx="380826" cy="31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55041" y="4821784"/>
            <a:ext cx="218975" cy="24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4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38181" y="1948451"/>
            <a:ext cx="390347" cy="238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33190" y="1967538"/>
            <a:ext cx="238016" cy="18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37719" y="1948451"/>
            <a:ext cx="390347" cy="238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13685" y="1957994"/>
            <a:ext cx="266578" cy="200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70611" y="1948451"/>
            <a:ext cx="152330" cy="238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09553" y="2578317"/>
            <a:ext cx="390347" cy="24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04561" y="2606947"/>
            <a:ext cx="228495" cy="18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23404" y="2587860"/>
            <a:ext cx="218975" cy="238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13685" y="2587860"/>
            <a:ext cx="266578" cy="20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65884" y="2578317"/>
            <a:ext cx="390347" cy="24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51371" y="2606947"/>
            <a:ext cx="228495" cy="18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70214" y="2587860"/>
            <a:ext cx="228495" cy="238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833586" y="3217726"/>
            <a:ext cx="399867" cy="24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528595" y="3246356"/>
            <a:ext cx="228495" cy="18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976066" y="3217726"/>
            <a:ext cx="561719" cy="24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737719" y="3227270"/>
            <a:ext cx="266578" cy="20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289917" y="3217726"/>
            <a:ext cx="390347" cy="24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975404" y="3246356"/>
            <a:ext cx="228495" cy="18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594247" y="3217726"/>
            <a:ext cx="218975" cy="24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042710" y="3866679"/>
            <a:ext cx="361785" cy="238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4709157" y="3895309"/>
            <a:ext cx="238016" cy="18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5413685" y="3866679"/>
            <a:ext cx="390347" cy="24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6089652" y="3952570"/>
            <a:ext cx="257057" cy="47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6641851" y="3866679"/>
            <a:ext cx="390347" cy="24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48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23867" y="1946769"/>
            <a:ext cx="247537" cy="190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64826" y="1984869"/>
            <a:ext cx="247537" cy="4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64826" y="2051543"/>
            <a:ext cx="247537" cy="4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67008" y="2584940"/>
            <a:ext cx="247537" cy="190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88859" y="2623040"/>
            <a:ext cx="247537" cy="4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88859" y="2689714"/>
            <a:ext cx="247537" cy="4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03900" y="3108812"/>
            <a:ext cx="733090" cy="24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79140" y="3108812"/>
            <a:ext cx="733090" cy="24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57818" y="4328004"/>
            <a:ext cx="228495" cy="25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51966" y="4328004"/>
            <a:ext cx="247537" cy="25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84264" y="4328004"/>
            <a:ext cx="247537" cy="25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27404" y="4899500"/>
            <a:ext cx="514115" cy="24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945520" y="4899500"/>
            <a:ext cx="371305" cy="24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472132" y="5909144"/>
            <a:ext cx="1066314" cy="24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337851" y="5909144"/>
            <a:ext cx="1075834" cy="24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4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11702" y="1786654"/>
            <a:ext cx="228495" cy="181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11702" y="2292772"/>
            <a:ext cx="228495" cy="181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35537" y="2760692"/>
            <a:ext cx="333223" cy="305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11702" y="3314557"/>
            <a:ext cx="228495" cy="181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11702" y="3820674"/>
            <a:ext cx="228495" cy="181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5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13553" y="1738019"/>
            <a:ext cx="276099" cy="247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84727" y="2758427"/>
            <a:ext cx="266578" cy="238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2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42314" y="1213473"/>
            <a:ext cx="266578" cy="238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27801" y="2777023"/>
            <a:ext cx="276099" cy="247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89256" y="3816212"/>
            <a:ext cx="266578" cy="247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73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7834" y="2255111"/>
            <a:ext cx="733090" cy="248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0264" y="2255111"/>
            <a:ext cx="704528" cy="248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55570" y="2255111"/>
            <a:ext cx="561719" cy="248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16628" y="2255111"/>
            <a:ext cx="495074" cy="248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19206" y="2771014"/>
            <a:ext cx="733090" cy="248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23074" y="2771014"/>
            <a:ext cx="733090" cy="248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55570" y="2771014"/>
            <a:ext cx="733090" cy="248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402181" y="2771014"/>
            <a:ext cx="390347" cy="248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8618059110531</cp:lastModifiedBy>
  <cp:revision>7</cp:revision>
  <dcterms:created xsi:type="dcterms:W3CDTF">2022-08-10T03:44:00Z</dcterms:created>
  <dcterms:modified xsi:type="dcterms:W3CDTF">2022-08-11T14:09:46Z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