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98" y="60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1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1584" y="1628800"/>
            <a:ext cx="1296144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9456" y="2204863"/>
            <a:ext cx="2300577" cy="18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9504" y="2276871"/>
            <a:ext cx="1494743" cy="1508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28249" y="2204864"/>
            <a:ext cx="2376264" cy="18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80376" y="1794555"/>
            <a:ext cx="1169672" cy="338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6096000" y="1556792"/>
            <a:ext cx="1296144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8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6033" y="2359555"/>
            <a:ext cx="2675305" cy="133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8611" y="2388202"/>
            <a:ext cx="2161190" cy="1308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98446" y="2359555"/>
            <a:ext cx="2865719" cy="133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9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6033" y="2232935"/>
            <a:ext cx="2503933" cy="1333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8611" y="2232935"/>
            <a:ext cx="2332561" cy="1333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98446" y="2261520"/>
            <a:ext cx="2008859" cy="130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3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2975" y="3885048"/>
            <a:ext cx="647404" cy="276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40991" y="3885048"/>
            <a:ext cx="495074" cy="276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3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5520" y="1900230"/>
            <a:ext cx="2664296" cy="2032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84462" y="1700809"/>
            <a:ext cx="2888002" cy="208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2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83933" y="2737516"/>
            <a:ext cx="152330" cy="23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26545" y="2737516"/>
            <a:ext cx="228495" cy="23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22280" y="3261443"/>
            <a:ext cx="228495" cy="24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36330" y="3261443"/>
            <a:ext cx="218975" cy="24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27272" y="3794897"/>
            <a:ext cx="228495" cy="24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03239" y="3794897"/>
            <a:ext cx="238016" cy="23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5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8909" y="1642827"/>
            <a:ext cx="10425123" cy="13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5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9057" y="3051298"/>
            <a:ext cx="4255735" cy="847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6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6991" y="1995179"/>
            <a:ext cx="5959933" cy="838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1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2329534"/>
            <a:ext cx="3912991" cy="829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01" t="18835" r="33850" b="23077"/>
          <a:stretch/>
        </p:blipFill>
        <p:spPr>
          <a:xfrm>
            <a:off x="3726873" y="1551709"/>
            <a:ext cx="4613564" cy="1454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1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55" y="2329534"/>
            <a:ext cx="7140495" cy="829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1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7404" y="2833988"/>
            <a:ext cx="4931702" cy="829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5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27338" y="1918021"/>
            <a:ext cx="1570909" cy="24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21355" y="1889452"/>
            <a:ext cx="704528" cy="32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4628" y="2470353"/>
            <a:ext cx="3579768" cy="32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80793" y="3051254"/>
            <a:ext cx="371305" cy="304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89454" y="3051254"/>
            <a:ext cx="723570" cy="314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64694" y="3041731"/>
            <a:ext cx="1323371" cy="32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51768" y="3651201"/>
            <a:ext cx="818776" cy="24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26347" y="3651201"/>
            <a:ext cx="228495" cy="24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36793" y="4194010"/>
            <a:ext cx="704528" cy="32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19140" y="4774911"/>
            <a:ext cx="695008" cy="32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5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3950" y="1299046"/>
            <a:ext cx="161851" cy="247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41123" y="1289523"/>
            <a:ext cx="371305" cy="295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3504" y="2451424"/>
            <a:ext cx="218975" cy="247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99305" y="2460948"/>
            <a:ext cx="218975" cy="238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93652" y="2451424"/>
            <a:ext cx="228495" cy="247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74545" y="3089517"/>
            <a:ext cx="218975" cy="247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80595" y="3784753"/>
            <a:ext cx="238016" cy="247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71404" y="5003797"/>
            <a:ext cx="218975" cy="247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2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1871581"/>
            <a:ext cx="228495" cy="247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0115" y="1862044"/>
            <a:ext cx="380826" cy="30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36198" y="1842970"/>
            <a:ext cx="333223" cy="314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83603" y="3025574"/>
            <a:ext cx="1066314" cy="247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81322" y="3607339"/>
            <a:ext cx="1066314" cy="247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33322" y="4761332"/>
            <a:ext cx="533157" cy="247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08760" y="4761332"/>
            <a:ext cx="399867" cy="247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5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35537" y="1776062"/>
            <a:ext cx="333223" cy="314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35537" y="2348168"/>
            <a:ext cx="333223" cy="305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35537" y="2920274"/>
            <a:ext cx="333223" cy="305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11702" y="3530520"/>
            <a:ext cx="228495" cy="190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35537" y="4054951"/>
            <a:ext cx="333223" cy="314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4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0842" y="1814290"/>
            <a:ext cx="314181" cy="247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93917" y="2920493"/>
            <a:ext cx="276099" cy="247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1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51107" y="1852480"/>
            <a:ext cx="276099" cy="238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12561" y="2949212"/>
            <a:ext cx="266578" cy="238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1107" y="4045943"/>
            <a:ext cx="276099" cy="24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4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9206" y="2378575"/>
            <a:ext cx="390347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08892" y="2378575"/>
            <a:ext cx="704528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93719" y="2378575"/>
            <a:ext cx="561719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16628" y="2378575"/>
            <a:ext cx="323702" cy="238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90578" y="2922831"/>
            <a:ext cx="561719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80330" y="2922831"/>
            <a:ext cx="571239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26942" y="2922831"/>
            <a:ext cx="561719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59371" y="2922831"/>
            <a:ext cx="704528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7</cp:revision>
  <dcterms:created xsi:type="dcterms:W3CDTF">2022-08-10T03:44:00Z</dcterms:created>
  <dcterms:modified xsi:type="dcterms:W3CDTF">2022-08-11T14:06:19Z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