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2826083"/>
            <a:ext cx="2342082" cy="133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4165" y="2835625"/>
            <a:ext cx="2522975" cy="132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2628" y="2864249"/>
            <a:ext cx="2027900" cy="129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282939"/>
            <a:ext cx="3532165" cy="132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282939"/>
            <a:ext cx="2351603" cy="132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311580"/>
            <a:ext cx="1847008" cy="129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748689"/>
            <a:ext cx="2189752" cy="131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537" y="1748689"/>
            <a:ext cx="2332561" cy="131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2000" y="1748689"/>
            <a:ext cx="2694347" cy="184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3369946"/>
            <a:ext cx="5617190" cy="84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542017"/>
            <a:ext cx="4427107" cy="8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1805403"/>
            <a:ext cx="3408396" cy="85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911402"/>
            <a:ext cx="5702876" cy="86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4377094"/>
            <a:ext cx="3912991" cy="85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0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29175"/>
            <a:ext cx="5103074" cy="85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2955604"/>
            <a:ext cx="4379504" cy="186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73" t="15931" r="33128" b="23739"/>
          <a:stretch>
            <a:fillRect/>
          </a:stretch>
        </p:blipFill>
        <p:spPr>
          <a:xfrm>
            <a:off x="3297382" y="1482437"/>
            <a:ext cx="5126182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00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8363" y="1833129"/>
            <a:ext cx="361785" cy="31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0380" y="1833129"/>
            <a:ext cx="371305" cy="31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057" y="2414659"/>
            <a:ext cx="380826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3338" y="2433726"/>
            <a:ext cx="714049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5239" y="3796986"/>
            <a:ext cx="571239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842" y="3796986"/>
            <a:ext cx="238016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2115" y="3796986"/>
            <a:ext cx="228495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3603" y="3749319"/>
            <a:ext cx="1732760" cy="32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5586" y="4502449"/>
            <a:ext cx="409388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9438" y="4511982"/>
            <a:ext cx="247537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70545" y="4502449"/>
            <a:ext cx="409388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83603" y="4464316"/>
            <a:ext cx="1732760" cy="32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90115" y="5217445"/>
            <a:ext cx="390347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13553" y="5217445"/>
            <a:ext cx="580760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27471" y="5217445"/>
            <a:ext cx="428429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83603" y="5179312"/>
            <a:ext cx="1732760" cy="32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775801" y="5932442"/>
            <a:ext cx="590280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99239" y="5932442"/>
            <a:ext cx="371305" cy="2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175008" y="5932442"/>
            <a:ext cx="571239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184198" y="5932442"/>
            <a:ext cx="590280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317157" y="5884775"/>
            <a:ext cx="2532495" cy="32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2119683"/>
            <a:ext cx="238016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1123" y="2186452"/>
            <a:ext cx="238016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7818" y="2081530"/>
            <a:ext cx="247537" cy="1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8380" y="2796908"/>
            <a:ext cx="247537" cy="1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859" y="2835062"/>
            <a:ext cx="247537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2901831"/>
            <a:ext cx="247537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3922437"/>
            <a:ext cx="3417917" cy="333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0148" y="4532894"/>
            <a:ext cx="561719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33917" y="5677500"/>
            <a:ext cx="361785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219"/>
          <a:stretch>
            <a:fillRect/>
          </a:stretch>
        </p:blipFill>
        <p:spPr>
          <a:xfrm>
            <a:off x="720000" y="1080000"/>
            <a:ext cx="11520000" cy="235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823711"/>
            <a:ext cx="333223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443471"/>
            <a:ext cx="228495" cy="18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1702" y="3006022"/>
            <a:ext cx="228495" cy="19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9404"/>
          <a:stretch>
            <a:fillRect/>
          </a:stretch>
        </p:blipFill>
        <p:spPr>
          <a:xfrm>
            <a:off x="1199456" y="3429000"/>
            <a:ext cx="11522439" cy="1079983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 bwMode="white">
          <a:xfrm>
            <a:off x="11352584" y="3573016"/>
            <a:ext cx="333223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52585" y="4077072"/>
            <a:ext cx="304660" cy="28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1983" y="1824183"/>
            <a:ext cx="266578" cy="2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8793" y="2930918"/>
            <a:ext cx="276099" cy="24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64165" y="4037653"/>
            <a:ext cx="266578" cy="2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5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4727" y="1795720"/>
            <a:ext cx="304661" cy="24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3123" y="2912245"/>
            <a:ext cx="276099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556033"/>
            <a:ext cx="8559074" cy="98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6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276872"/>
            <a:ext cx="3636892" cy="1466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160" y="1628800"/>
            <a:ext cx="108012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8008" y="2132856"/>
            <a:ext cx="3891759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639616" y="1628800"/>
            <a:ext cx="108012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