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98" y="60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5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1309131"/>
            <a:ext cx="1037752" cy="24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1768" y="1309131"/>
            <a:ext cx="1028231" cy="24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2495" y="1309131"/>
            <a:ext cx="1199603" cy="24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408" y="1843770"/>
            <a:ext cx="1872207" cy="1718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3793" y="1843770"/>
            <a:ext cx="1800200" cy="1718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79471" y="2216109"/>
            <a:ext cx="228495" cy="134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96200" y="1843770"/>
            <a:ext cx="2304256" cy="1718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3752" y="1916832"/>
            <a:ext cx="1584176" cy="2084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20336" y="1937667"/>
            <a:ext cx="1728192" cy="1991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9685" y="4253368"/>
            <a:ext cx="228495" cy="171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3719" y="4253368"/>
            <a:ext cx="228495" cy="171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177020"/>
            <a:ext cx="4474710" cy="2060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50776" y="2177020"/>
            <a:ext cx="2284958" cy="2060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4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2975" y="1851566"/>
            <a:ext cx="323702" cy="2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4347" y="2461198"/>
            <a:ext cx="485553" cy="2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5719" y="3070830"/>
            <a:ext cx="656925" cy="2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7570" y="3680463"/>
            <a:ext cx="837818" cy="2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8942" y="4290095"/>
            <a:ext cx="999669" cy="2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0314" y="4899728"/>
            <a:ext cx="1171041" cy="2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1685" y="5509360"/>
            <a:ext cx="1332892" cy="2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3537" y="6118993"/>
            <a:ext cx="1513785" cy="2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5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09" y="3074035"/>
            <a:ext cx="2913322" cy="92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8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473538"/>
            <a:ext cx="4074842" cy="93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1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223289"/>
            <a:ext cx="5950413" cy="828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6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950" y="3274285"/>
            <a:ext cx="6131305" cy="1326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1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1775500"/>
            <a:ext cx="4093884" cy="828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2309035"/>
            <a:ext cx="3751140" cy="182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34" t="27064" r="33730" b="17799"/>
          <a:stretch>
            <a:fillRect/>
          </a:stretch>
        </p:blipFill>
        <p:spPr>
          <a:xfrm>
            <a:off x="3338944" y="1787236"/>
            <a:ext cx="5015347" cy="144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1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0859" y="2615611"/>
            <a:ext cx="218975" cy="24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55504" y="2606073"/>
            <a:ext cx="238016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9900" y="2606073"/>
            <a:ext cx="228495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8661" y="3292806"/>
            <a:ext cx="228495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07702" y="3292806"/>
            <a:ext cx="238016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6462" y="4017692"/>
            <a:ext cx="238016" cy="24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19140" y="4017692"/>
            <a:ext cx="228495" cy="24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41388" y="4017692"/>
            <a:ext cx="161851" cy="24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07702" y="4008154"/>
            <a:ext cx="228495" cy="26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24264" y="4733039"/>
            <a:ext cx="228495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55504" y="4733039"/>
            <a:ext cx="238016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76462" y="5448386"/>
            <a:ext cx="228495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71338" y="5448386"/>
            <a:ext cx="228495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555504" y="5448386"/>
            <a:ext cx="238016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659900" y="5448386"/>
            <a:ext cx="228495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752" y="1899033"/>
            <a:ext cx="733090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41388" y="1899033"/>
            <a:ext cx="733090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4016" y="2470452"/>
            <a:ext cx="371305" cy="28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9289" y="2489499"/>
            <a:ext cx="218975" cy="23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59570" y="3070442"/>
            <a:ext cx="704528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9223" y="3651384"/>
            <a:ext cx="714049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75272" y="4241850"/>
            <a:ext cx="542677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31537" y="4241850"/>
            <a:ext cx="380826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48165" y="4822793"/>
            <a:ext cx="856859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1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008" y="2071011"/>
            <a:ext cx="247537" cy="1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7735" y="2071011"/>
            <a:ext cx="247537" cy="1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8942" y="2109127"/>
            <a:ext cx="247537" cy="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78942" y="2185359"/>
            <a:ext cx="247537" cy="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6528" y="2776154"/>
            <a:ext cx="247537" cy="1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7735" y="2776154"/>
            <a:ext cx="247537" cy="1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88462" y="2776154"/>
            <a:ext cx="247537" cy="1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08495" y="3376479"/>
            <a:ext cx="733090" cy="24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55107" y="3376479"/>
            <a:ext cx="894942" cy="24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28661" y="4539012"/>
            <a:ext cx="733090" cy="24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55834" y="5129807"/>
            <a:ext cx="733090" cy="24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08495" y="5711074"/>
            <a:ext cx="733090" cy="24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11702" y="1880489"/>
            <a:ext cx="228495" cy="18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702" y="2461797"/>
            <a:ext cx="228495" cy="190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35537" y="2995456"/>
            <a:ext cx="333223" cy="314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11702" y="3633942"/>
            <a:ext cx="228495" cy="18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11702" y="4215250"/>
            <a:ext cx="228495" cy="18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26942" y="1804619"/>
            <a:ext cx="266578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07371" y="2853409"/>
            <a:ext cx="266578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2545" y="3892666"/>
            <a:ext cx="276099" cy="238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2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2925" y="1252047"/>
            <a:ext cx="266578" cy="24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6512" y="2293891"/>
            <a:ext cx="266578" cy="24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1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2264743"/>
            <a:ext cx="904462" cy="24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3074" y="2264743"/>
            <a:ext cx="733090" cy="24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5570" y="2264743"/>
            <a:ext cx="733090" cy="24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97586" y="2264743"/>
            <a:ext cx="733090" cy="24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9206" y="2790235"/>
            <a:ext cx="733090" cy="23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2115" y="2790235"/>
            <a:ext cx="885421" cy="23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5570" y="2790235"/>
            <a:ext cx="733090" cy="23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16628" y="2790235"/>
            <a:ext cx="875900" cy="23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4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1709269"/>
            <a:ext cx="1199603" cy="24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9239" y="1709269"/>
            <a:ext cx="1199603" cy="24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50446" y="1709269"/>
            <a:ext cx="1199603" cy="24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2615036"/>
            <a:ext cx="228495" cy="134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5440" y="2243195"/>
            <a:ext cx="2304256" cy="171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66214" y="2605502"/>
            <a:ext cx="228495" cy="1353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27848" y="2243195"/>
            <a:ext cx="2232248" cy="171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17421" y="2605502"/>
            <a:ext cx="228495" cy="1353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68208" y="2243195"/>
            <a:ext cx="2880319" cy="171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