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2" r:id="rId5"/>
    <p:sldId id="263" r:id="rId6"/>
    <p:sldId id="264" r:id="rId7"/>
    <p:sldId id="265" r:id="rId8"/>
    <p:sldId id="267" r:id="rId9"/>
    <p:sldId id="268" r:id="rId10"/>
    <p:sldId id="270" r:id="rId11"/>
    <p:sldId id="271" r:id="rId12"/>
    <p:sldId id="272" r:id="rId13"/>
    <p:sldId id="273" r:id="rId14"/>
    <p:sldId id="274" r:id="rId15"/>
    <p:sldId id="275" r:id="rId16"/>
    <p:sldId id="277" r:id="rId17"/>
    <p:sldId id="279" r:id="rId18"/>
    <p:sldId id="280" r:id="rId19"/>
    <p:sldId id="281" r:id="rId20"/>
    <p:sldId id="282" r:id="rId21"/>
  </p:sldIdLst>
  <p:sldSz cx="12192000" cy="6858000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198" y="60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297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24000" y="2099313"/>
            <a:ext cx="1275768" cy="2400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460297" y="2928100"/>
            <a:ext cx="1247206" cy="1695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95438" y="4776200"/>
            <a:ext cx="1247206" cy="457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874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04628" y="1280467"/>
            <a:ext cx="695008" cy="324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785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21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479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33123" y="1223140"/>
            <a:ext cx="913983" cy="267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736727" y="1223140"/>
            <a:ext cx="1066314" cy="267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38909" y="2225124"/>
            <a:ext cx="9968132" cy="3339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727" y="2996952"/>
            <a:ext cx="11520000" cy="22212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114636" y="3645213"/>
            <a:ext cx="7159537" cy="333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1124156" y="4760603"/>
            <a:ext cx="7883107" cy="276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548680"/>
            <a:ext cx="11520000" cy="34189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83706" y="3472431"/>
            <a:ext cx="666446" cy="247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8832" y="3865825"/>
            <a:ext cx="11520000" cy="24520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7547129" y="3980319"/>
            <a:ext cx="371305" cy="324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9565509" y="4008942"/>
            <a:ext cx="399867" cy="248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7547129" y="4638660"/>
            <a:ext cx="380826" cy="295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9575030" y="4657742"/>
            <a:ext cx="390347" cy="248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10365245" y="5297001"/>
            <a:ext cx="609322" cy="248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7"/>
          <p:cNvSpPr/>
          <p:nvPr/>
        </p:nvSpPr>
        <p:spPr bwMode="white">
          <a:xfrm>
            <a:off x="10441410" y="5945802"/>
            <a:ext cx="228495" cy="248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1916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862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62082" y="2623239"/>
            <a:ext cx="390347" cy="209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09289" y="2623239"/>
            <a:ext cx="437950" cy="209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66016" y="2623239"/>
            <a:ext cx="428429" cy="209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13223" y="2623239"/>
            <a:ext cx="437950" cy="209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060429" y="2623239"/>
            <a:ext cx="437950" cy="209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402842" y="2623239"/>
            <a:ext cx="209454" cy="209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564363" y="2623239"/>
            <a:ext cx="437950" cy="209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37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47438" y="3222299"/>
            <a:ext cx="656925" cy="247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65818" y="3869749"/>
            <a:ext cx="495074" cy="2380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99900" y="4517200"/>
            <a:ext cx="228495" cy="2475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367" t="17068" r="29160" b="22152"/>
          <a:stretch>
            <a:fillRect/>
          </a:stretch>
        </p:blipFill>
        <p:spPr>
          <a:xfrm>
            <a:off x="2951018" y="1496291"/>
            <a:ext cx="5929746" cy="14824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665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41851" y="1775211"/>
            <a:ext cx="371305" cy="276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154644" y="1756164"/>
            <a:ext cx="361785" cy="314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24132" y="2327570"/>
            <a:ext cx="228495" cy="247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71669" y="3375149"/>
            <a:ext cx="885421" cy="276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392991" y="3946556"/>
            <a:ext cx="495074" cy="247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799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29123" y="1966673"/>
            <a:ext cx="247537" cy="190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23338" y="1966673"/>
            <a:ext cx="247537" cy="190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08165" y="1966673"/>
            <a:ext cx="238016" cy="190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059768" y="1966673"/>
            <a:ext cx="238016" cy="190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93983" y="3024960"/>
            <a:ext cx="704528" cy="314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662214" y="3568405"/>
            <a:ext cx="1037752" cy="314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671404" y="4102316"/>
            <a:ext cx="714049" cy="314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407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507239" y="1194374"/>
            <a:ext cx="218975" cy="247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42181" y="1709057"/>
            <a:ext cx="380826" cy="295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279074" y="1709057"/>
            <a:ext cx="371305" cy="314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53024" y="2242804"/>
            <a:ext cx="371305" cy="304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04363" y="4091853"/>
            <a:ext cx="695008" cy="314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469818" y="4091853"/>
            <a:ext cx="685487" cy="314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13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38247" y="3077069"/>
            <a:ext cx="371305" cy="296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18545" y="3086624"/>
            <a:ext cx="361785" cy="305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488859" y="3077069"/>
            <a:ext cx="371305" cy="296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6605" y="3429000"/>
            <a:ext cx="11520000" cy="12107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449216" y="4287045"/>
            <a:ext cx="2646743" cy="324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6447563" y="4296579"/>
            <a:ext cx="361785" cy="305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367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335537" y="1919983"/>
            <a:ext cx="333223" cy="314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411702" y="2569062"/>
            <a:ext cx="228495" cy="181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335537" y="3113142"/>
            <a:ext cx="333223" cy="314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335537" y="3714495"/>
            <a:ext cx="333223" cy="305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411702" y="4344482"/>
            <a:ext cx="228495" cy="190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442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75603" y="1870848"/>
            <a:ext cx="314181" cy="247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517090" y="3061884"/>
            <a:ext cx="314181" cy="247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56" y="4005064"/>
            <a:ext cx="11520000" cy="23954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5226695" y="4234112"/>
            <a:ext cx="276099" cy="248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562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479008" y="1289869"/>
            <a:ext cx="266578" cy="248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554842" y="2491850"/>
            <a:ext cx="266578" cy="238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2022-08-12T00:32:26Z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C7718D8EB288430D948BAB7ED33A9151</vt:lpwstr>
  </property>
</Properties>
</file>