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7520" y="1680424"/>
            <a:ext cx="2999008" cy="838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000" y="3329210"/>
            <a:ext cx="2951404" cy="3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2004394"/>
            <a:ext cx="1713719" cy="31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1950" y="2814430"/>
            <a:ext cx="2380165" cy="3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3801" y="3633995"/>
            <a:ext cx="3398876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801" y="4434502"/>
            <a:ext cx="2389685" cy="3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2859" y="1347276"/>
            <a:ext cx="1066314" cy="24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2859" y="2158651"/>
            <a:ext cx="1399537" cy="24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082" y="2970026"/>
            <a:ext cx="1409057" cy="24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1900" y="3781402"/>
            <a:ext cx="1551867" cy="24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8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3262517"/>
            <a:ext cx="247537" cy="1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1570" y="3262517"/>
            <a:ext cx="238016" cy="1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7438" y="3262517"/>
            <a:ext cx="247537" cy="1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4244173"/>
            <a:ext cx="238016" cy="18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4244173"/>
            <a:ext cx="238016" cy="18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0181" y="4244173"/>
            <a:ext cx="247537" cy="18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3520" y="5254421"/>
            <a:ext cx="24753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3520" y="5321135"/>
            <a:ext cx="24753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4314" y="5216298"/>
            <a:ext cx="247537" cy="1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8809" y="5216298"/>
            <a:ext cx="247537" cy="1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3517966"/>
            <a:ext cx="1056793" cy="2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3517966"/>
            <a:ext cx="1066314" cy="2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8297" y="3517966"/>
            <a:ext cx="1066314" cy="2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3123" y="3517966"/>
            <a:ext cx="1066314" cy="2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8644" y="5670233"/>
            <a:ext cx="1113917" cy="2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826" y="5670233"/>
            <a:ext cx="1123438" cy="2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4528" y="5670233"/>
            <a:ext cx="1123438" cy="2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2231" y="5670233"/>
            <a:ext cx="1113917" cy="2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719" y="1957994"/>
            <a:ext cx="733090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55107" y="1957994"/>
            <a:ext cx="342743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3454" y="2606947"/>
            <a:ext cx="39986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3735" y="2606947"/>
            <a:ext cx="228495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4826" y="3255900"/>
            <a:ext cx="571239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3735" y="3255900"/>
            <a:ext cx="228495" cy="23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0314" y="3895309"/>
            <a:ext cx="856859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74148" y="3895309"/>
            <a:ext cx="371305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1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0181" y="1948768"/>
            <a:ext cx="742611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3487" y="1948768"/>
            <a:ext cx="733090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6793" y="1948768"/>
            <a:ext cx="733090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0181" y="2588411"/>
            <a:ext cx="733090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3487" y="2588411"/>
            <a:ext cx="733090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6793" y="2588411"/>
            <a:ext cx="733090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99371" y="3237601"/>
            <a:ext cx="1751801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08165" y="3237601"/>
            <a:ext cx="1742280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7438" y="3237601"/>
            <a:ext cx="1742280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6148" y="3877244"/>
            <a:ext cx="1580429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94049" y="3877244"/>
            <a:ext cx="1580429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21950" y="3877244"/>
            <a:ext cx="1580429" cy="2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2014514"/>
            <a:ext cx="1228165" cy="28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2786919"/>
            <a:ext cx="1570909" cy="28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3851" y="3549788"/>
            <a:ext cx="238016" cy="23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09" y="1833406"/>
            <a:ext cx="140905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8809" y="2472372"/>
            <a:ext cx="140905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148" y="3120874"/>
            <a:ext cx="140905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6148" y="3769376"/>
            <a:ext cx="140905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0826" y="4417878"/>
            <a:ext cx="140905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3093873"/>
            <a:ext cx="5103074" cy="3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11" t="23388" r="38902" b="21132"/>
          <a:stretch/>
        </p:blipFill>
        <p:spPr>
          <a:xfrm>
            <a:off x="3186544" y="1634836"/>
            <a:ext cx="4572001" cy="131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2909" y="1775925"/>
            <a:ext cx="961586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8545" y="1794991"/>
            <a:ext cx="342743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1794991"/>
            <a:ext cx="485553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8578" y="2948511"/>
            <a:ext cx="342743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4330" y="3539570"/>
            <a:ext cx="342743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71074" y="3530037"/>
            <a:ext cx="361785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88727" y="3530037"/>
            <a:ext cx="342743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4347" y="4721690"/>
            <a:ext cx="1466181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12694" y="4702623"/>
            <a:ext cx="590280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396" y="1223063"/>
            <a:ext cx="342743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3454" y="1223063"/>
            <a:ext cx="933024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099" y="1833466"/>
            <a:ext cx="1132958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4181" y="2424793"/>
            <a:ext cx="1304330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7719" y="3006584"/>
            <a:ext cx="1094876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0512" y="2987509"/>
            <a:ext cx="885421" cy="28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24330" y="4179702"/>
            <a:ext cx="1628033" cy="22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3818" y="4151089"/>
            <a:ext cx="2837157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1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1223246"/>
            <a:ext cx="218975" cy="22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1786680"/>
            <a:ext cx="1285289" cy="29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8710" y="2980397"/>
            <a:ext cx="971107" cy="22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6413" y="2980397"/>
            <a:ext cx="837818" cy="22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53"/>
          <a:stretch/>
        </p:blipFill>
        <p:spPr>
          <a:xfrm>
            <a:off x="720000" y="2826327"/>
            <a:ext cx="11520000" cy="1792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35933" y="3101959"/>
            <a:ext cx="218975" cy="17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5933" y="3712362"/>
            <a:ext cx="218975" cy="17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5933" y="4275077"/>
            <a:ext cx="218975" cy="17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47457"/>
          <a:stretch/>
        </p:blipFill>
        <p:spPr>
          <a:xfrm>
            <a:off x="263352" y="1052736"/>
            <a:ext cx="11522439" cy="1861097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0123084" y="1772816"/>
            <a:ext cx="293395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6440" y="2348880"/>
            <a:ext cx="360040" cy="358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1157" y="1890300"/>
            <a:ext cx="266578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595" y="3091452"/>
            <a:ext cx="276099" cy="23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02842" y="1261123"/>
            <a:ext cx="266578" cy="24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8727" y="2462255"/>
            <a:ext cx="285619" cy="2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793" y="3663387"/>
            <a:ext cx="276099" cy="24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7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2109840"/>
            <a:ext cx="4284297" cy="151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4303020"/>
            <a:ext cx="4293818" cy="781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