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89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4087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160" y="1195650"/>
            <a:ext cx="5350298" cy="39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160" y="3115650"/>
            <a:ext cx="5350298" cy="39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160" y="5035650"/>
            <a:ext cx="5987433" cy="39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6790" y="5689267"/>
            <a:ext cx="1045554" cy="37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08720"/>
            <a:ext cx="3200000" cy="10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38" y="3081381"/>
            <a:ext cx="4809524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29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9878" y="3547133"/>
            <a:ext cx="952590" cy="4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5887" y="3556659"/>
            <a:ext cx="1447938" cy="4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51" y="476672"/>
            <a:ext cx="8640000" cy="3881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074" y="2259926"/>
            <a:ext cx="981168" cy="4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8681" y="2259926"/>
            <a:ext cx="1019272" cy="4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1680" y="3022816"/>
            <a:ext cx="981168" cy="4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4304" y="3776170"/>
            <a:ext cx="1457464" cy="4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862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9713" y="2332180"/>
            <a:ext cx="352458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8709" y="3095174"/>
            <a:ext cx="352458" cy="33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2904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2776" y="1648196"/>
            <a:ext cx="352458" cy="34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146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451" y="2213491"/>
            <a:ext cx="935255" cy="236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7560" y="5510735"/>
            <a:ext cx="908146" cy="1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538" y="476672"/>
            <a:ext cx="8640000" cy="520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8198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1182" y="2999497"/>
            <a:ext cx="280213" cy="23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1752" y="3641507"/>
            <a:ext cx="415800" cy="41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1752" y="5061161"/>
            <a:ext cx="415800" cy="41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1182" y="5829764"/>
            <a:ext cx="280213" cy="24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2022-08-11T17:12:14Z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