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92696"/>
            <a:ext cx="8640000" cy="3845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09314" y="2438905"/>
            <a:ext cx="1590826" cy="429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94826" y="4051525"/>
            <a:ext cx="190518" cy="333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47285" y="4003814"/>
            <a:ext cx="485821" cy="44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692696"/>
            <a:ext cx="76112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36784" y="3026923"/>
            <a:ext cx="4011212" cy="40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36784" y="4462725"/>
            <a:ext cx="1510498" cy="302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36784" y="5848147"/>
            <a:ext cx="1510498" cy="302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7824" y="908720"/>
            <a:ext cx="3200000" cy="10476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809" y="3057571"/>
            <a:ext cx="5152381" cy="742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831" y="548680"/>
            <a:ext cx="8640000" cy="4078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83227" y="4074892"/>
            <a:ext cx="981168" cy="447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4159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29207" y="3300425"/>
            <a:ext cx="1990915" cy="343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53926" y="3262267"/>
            <a:ext cx="1962337" cy="448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4720" y="4101761"/>
            <a:ext cx="2295744" cy="438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306" y="692696"/>
            <a:ext cx="8640000" cy="3411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47558" y="1864804"/>
            <a:ext cx="1971863" cy="34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7558" y="2703385"/>
            <a:ext cx="285777" cy="333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76672"/>
            <a:ext cx="8640000" cy="3479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5907" y="1773137"/>
            <a:ext cx="285777" cy="343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14893" y="1782670"/>
            <a:ext cx="276251" cy="333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33018" y="3441383"/>
            <a:ext cx="1247894" cy="343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09799" y="3441383"/>
            <a:ext cx="1381256" cy="343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6632"/>
            <a:ext cx="8640000" cy="4295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48952" y="2149730"/>
            <a:ext cx="438191" cy="43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48952" y="3820116"/>
            <a:ext cx="438191" cy="43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4262292"/>
            <a:ext cx="8640000" cy="2595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768900" y="5417000"/>
            <a:ext cx="295303" cy="248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7768900" y="6237702"/>
            <a:ext cx="295303" cy="25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360" y="764704"/>
            <a:ext cx="8640000" cy="4849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01902" y="3337387"/>
            <a:ext cx="771598" cy="343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11428" y="4194949"/>
            <a:ext cx="762072" cy="343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1692" y="5071567"/>
            <a:ext cx="1009746" cy="333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4737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09037" y="3069599"/>
            <a:ext cx="3718376" cy="34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1023" y="3714793"/>
            <a:ext cx="1691020" cy="261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91023" y="4322586"/>
            <a:ext cx="1691020" cy="271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82743" y="5210897"/>
            <a:ext cx="2970964" cy="34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2022-08-12T00:53:53Z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