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548680"/>
            <a:ext cx="8640000" cy="5423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896" y="4561209"/>
            <a:ext cx="5077309" cy="1172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721028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55814" y="5679360"/>
            <a:ext cx="4229186" cy="365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43992" y="5743006"/>
            <a:ext cx="246437" cy="206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41472" y="5743006"/>
            <a:ext cx="246437" cy="206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38952" y="5743006"/>
            <a:ext cx="524673" cy="302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752" y="908720"/>
            <a:ext cx="4161905" cy="101904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39335"/>
          <a:stretch>
            <a:fillRect/>
          </a:stretch>
        </p:blipFill>
        <p:spPr>
          <a:xfrm>
            <a:off x="2483485" y="3068955"/>
            <a:ext cx="3738178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4635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52120" y="2852936"/>
            <a:ext cx="514399" cy="457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6056" y="3645024"/>
            <a:ext cx="3672408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619672" y="4437112"/>
            <a:ext cx="514399" cy="457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6876256" y="4365104"/>
            <a:ext cx="1944216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6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70842"/>
            <a:ext cx="2362425" cy="438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3243" y="2053295"/>
            <a:ext cx="2819669" cy="448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3243" y="3608660"/>
            <a:ext cx="971642" cy="458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93309" y="3618202"/>
            <a:ext cx="904961" cy="438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16485" y="4429282"/>
            <a:ext cx="476295" cy="410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22019" y="4410198"/>
            <a:ext cx="514399" cy="438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21270" y="5183109"/>
            <a:ext cx="943065" cy="448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20688"/>
            <a:ext cx="8640000" cy="5036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476672"/>
            <a:ext cx="8640000" cy="4851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6635" y="3126411"/>
            <a:ext cx="2505314" cy="447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71475" y="3927052"/>
            <a:ext cx="990694" cy="428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28807" y="4708630"/>
            <a:ext cx="952590" cy="428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4820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53428" y="858859"/>
            <a:ext cx="495347" cy="142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34376" y="836712"/>
            <a:ext cx="504873" cy="46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43020" y="1754386"/>
            <a:ext cx="447717" cy="57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62072" y="1916343"/>
            <a:ext cx="419140" cy="57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72083" y="1773440"/>
            <a:ext cx="285777" cy="342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23969" y="1772816"/>
            <a:ext cx="485821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85777" y="2535590"/>
            <a:ext cx="476295" cy="409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81036" y="4907783"/>
            <a:ext cx="1238368" cy="342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4554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23924" y="3069274"/>
            <a:ext cx="981168" cy="342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86350" y="3069274"/>
            <a:ext cx="285777" cy="342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53384" y="3069274"/>
            <a:ext cx="285777" cy="333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23924" y="4507937"/>
            <a:ext cx="981168" cy="342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14928" y="4517465"/>
            <a:ext cx="190518" cy="333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62910" y="4507937"/>
            <a:ext cx="523925" cy="342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3549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2022-08-10T03:44:00Z</dcterms:created>
  <dcterms:modified xsi:type="dcterms:W3CDTF">2022-08-12T01:06:01Z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