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858" y="72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5031" y="503157"/>
            <a:ext cx="8640000" cy="42029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5637" y="2132856"/>
            <a:ext cx="6982491" cy="2458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39752" y="908720"/>
            <a:ext cx="4161905" cy="101904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r="35740"/>
          <a:stretch>
            <a:fillRect/>
          </a:stretch>
        </p:blipFill>
        <p:spPr>
          <a:xfrm>
            <a:off x="2627630" y="3081655"/>
            <a:ext cx="4271865" cy="6953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76672"/>
            <a:ext cx="781794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28133" y="4262061"/>
            <a:ext cx="6266420" cy="1577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415" y="404664"/>
            <a:ext cx="8640000" cy="53459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93547" y="2815570"/>
            <a:ext cx="6944388" cy="2401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9687" y="491777"/>
            <a:ext cx="8640000" cy="3399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39345" y="1484784"/>
            <a:ext cx="6925336" cy="1766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801241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68408" y="5177882"/>
            <a:ext cx="6042440" cy="1033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548680"/>
            <a:ext cx="667398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68273" y="4334664"/>
            <a:ext cx="5393638" cy="1377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76672"/>
            <a:ext cx="8640000" cy="52813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2600" y="2621632"/>
            <a:ext cx="6382359" cy="2469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19744" y="2755096"/>
            <a:ext cx="504873" cy="1649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20688"/>
            <a:ext cx="8640000" cy="46281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86142" y="2853642"/>
            <a:ext cx="6896758" cy="1793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2022-08-10T03:44:00Z</dcterms:created>
  <dcterms:modified xsi:type="dcterms:W3CDTF">2022-08-12T01:06:20Z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