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6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14" y="3038524"/>
            <a:ext cx="8628571" cy="7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494606" cy="3040479"/>
          </a:xfrm>
          <a:prstGeom prst="rect">
            <a:avLst/>
          </a:prstGeom>
        </p:spPr>
      </p:pic>
      <p:sp useBgFill="1">
        <p:nvSpPr>
          <p:cNvPr id="5" name="Rectangle 3"/>
          <p:cNvSpPr/>
          <p:nvPr/>
        </p:nvSpPr>
        <p:spPr bwMode="white">
          <a:xfrm>
            <a:off x="5796136" y="1484784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03648" y="1772816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995936" y="1772816"/>
            <a:ext cx="864096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300192" y="1772816"/>
            <a:ext cx="72008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292080" y="2564904"/>
            <a:ext cx="1296144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907704" y="2852936"/>
            <a:ext cx="79208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923928" y="3140968"/>
            <a:ext cx="43204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076056" y="3068960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6228184" y="3068960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134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40960" cy="4032448"/>
          </a:xfrm>
          <a:prstGeom prst="rect">
            <a:avLst/>
          </a:prstGeom>
        </p:spPr>
      </p:pic>
      <p:sp useBgFill="1">
        <p:nvSpPr>
          <p:cNvPr id="3" name="Rectangle 3"/>
          <p:cNvSpPr/>
          <p:nvPr/>
        </p:nvSpPr>
        <p:spPr bwMode="white">
          <a:xfrm>
            <a:off x="2555776" y="1052736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7904" y="1052736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660232" y="1052736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499992" y="1844824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444208" y="2132856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27584" y="2420888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979712" y="2420888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707904" y="2420888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788024" y="2420888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444208" y="2420888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7596336" y="2420888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3131840" y="3429000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6660232" y="3429000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1691680" y="3717032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899592" y="4005064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1979712" y="4005064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3707904" y="4005064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4860032" y="4005064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6588224" y="4005064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7812360" y="4005064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48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38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6219" y="3862647"/>
            <a:ext cx="348639" cy="3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5736" y="3773408"/>
            <a:ext cx="1628277" cy="51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0988" y="3781521"/>
            <a:ext cx="754034" cy="27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1621" y="4325070"/>
            <a:ext cx="251344" cy="29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0730" y="4333183"/>
            <a:ext cx="170265" cy="28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6938" y="4333183"/>
            <a:ext cx="170265" cy="28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4358" y="4698253"/>
            <a:ext cx="1597255" cy="38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83459" y="4698253"/>
            <a:ext cx="1581040" cy="38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91637" y="5185014"/>
            <a:ext cx="843221" cy="28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40199" y="5176901"/>
            <a:ext cx="551337" cy="29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05155" y="5533859"/>
            <a:ext cx="1086458" cy="4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86148" y="5533859"/>
            <a:ext cx="1086458" cy="4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83513" y="5614985"/>
            <a:ext cx="267560" cy="28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56407" y="5614985"/>
            <a:ext cx="551337" cy="29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56407" y="6020619"/>
            <a:ext cx="551337" cy="29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86148" y="6377577"/>
            <a:ext cx="1086458" cy="3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672615" y="6458704"/>
            <a:ext cx="243236" cy="29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0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5283" y="3190407"/>
            <a:ext cx="285777" cy="334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7664" y="3190407"/>
            <a:ext cx="533450" cy="343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7885" y="2796731"/>
            <a:ext cx="1190738" cy="43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1975" y="3464348"/>
            <a:ext cx="1705137" cy="4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4141503"/>
            <a:ext cx="1705137" cy="43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3427115"/>
            <a:ext cx="5277353" cy="111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