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109" y="511964"/>
            <a:ext cx="8640000" cy="508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1668" y="2744657"/>
            <a:ext cx="381036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1158" y="4794872"/>
            <a:ext cx="3600793" cy="44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276437"/>
            <a:ext cx="8640000" cy="4202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4606" y="2077684"/>
            <a:ext cx="5639338" cy="1753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54" y="539673"/>
            <a:ext cx="8640000" cy="351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3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874077"/>
            <a:ext cx="7620727" cy="240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784" y="764704"/>
            <a:ext cx="3723809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19263"/>
          <a:stretch>
            <a:fillRect/>
          </a:stretch>
        </p:blipFill>
        <p:spPr>
          <a:xfrm>
            <a:off x="1065530" y="3114675"/>
            <a:ext cx="73056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99392"/>
            <a:ext cx="8640000" cy="4758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472421"/>
            <a:ext cx="8640000" cy="2385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406915" y="4691894"/>
            <a:ext cx="361984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416441" y="5474364"/>
            <a:ext cx="409614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406915" y="6285461"/>
            <a:ext cx="352458" cy="33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820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53737" y="3254313"/>
            <a:ext cx="295303" cy="2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8952" y="4769087"/>
            <a:ext cx="438191" cy="42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516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4507" y="1787578"/>
            <a:ext cx="1266945" cy="35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1156" y="2540448"/>
            <a:ext cx="695391" cy="3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9998" y="3293317"/>
            <a:ext cx="2185954" cy="39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0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0707" y="1327792"/>
            <a:ext cx="990694" cy="42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3001" y="1413567"/>
            <a:ext cx="142888" cy="95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7267" y="1527933"/>
            <a:ext cx="314355" cy="6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3001" y="1613707"/>
            <a:ext cx="142888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7488" y="1318262"/>
            <a:ext cx="933539" cy="4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0707" y="2328495"/>
            <a:ext cx="990694" cy="42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3001" y="2414269"/>
            <a:ext cx="142888" cy="95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07267" y="2528635"/>
            <a:ext cx="314355" cy="6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93001" y="2614410"/>
            <a:ext cx="142888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78910" y="2318964"/>
            <a:ext cx="990694" cy="4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40233" y="3319667"/>
            <a:ext cx="981168" cy="45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16793" y="3443563"/>
            <a:ext cx="295303" cy="23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07488" y="3329197"/>
            <a:ext cx="933539" cy="4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0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4566" y="1614428"/>
            <a:ext cx="581080" cy="26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4687" y="2368354"/>
            <a:ext cx="400088" cy="26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9076" y="3131823"/>
            <a:ext cx="409614" cy="26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7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0707" y="1395015"/>
            <a:ext cx="981168" cy="448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3949" y="1490475"/>
            <a:ext cx="152414" cy="95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8216" y="1605026"/>
            <a:ext cx="323880" cy="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3949" y="1690940"/>
            <a:ext cx="152414" cy="85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8910" y="1395015"/>
            <a:ext cx="971642" cy="448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0707" y="2406885"/>
            <a:ext cx="981168" cy="448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73949" y="2502344"/>
            <a:ext cx="152414" cy="85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88216" y="2607350"/>
            <a:ext cx="323880" cy="66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73949" y="2693263"/>
            <a:ext cx="152414" cy="85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69384" y="2406885"/>
            <a:ext cx="990694" cy="448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30707" y="3399663"/>
            <a:ext cx="981168" cy="45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07267" y="3523760"/>
            <a:ext cx="295303" cy="238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78910" y="3409209"/>
            <a:ext cx="971642" cy="439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81324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16718" y="5527422"/>
            <a:ext cx="878698" cy="340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3442" y="5518450"/>
            <a:ext cx="878698" cy="349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4300" y="5509478"/>
            <a:ext cx="905597" cy="358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2022-08-12T00:45:44Z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